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68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06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26/08/2023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7602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26/08/2023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2654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26/08/2023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25692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26/08/2023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25982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26/08/2023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6071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26/08/2023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62890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26/08/2023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6462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26/08/2023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12639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26/08/2023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11091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26/08/2023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12549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ACE-72F9-46AE-84A3-2B59AC515D75}" type="datetimeFigureOut">
              <a:rPr lang="es-CO" smtClean="0"/>
              <a:t>26/08/2023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93804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DDACE-72F9-46AE-84A3-2B59AC515D75}" type="datetimeFigureOut">
              <a:rPr lang="es-CO" smtClean="0"/>
              <a:t>26/08/2023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0274F-B94E-4992-84DC-9EFEA550A5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53289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080264" y="450760"/>
            <a:ext cx="98205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5400" b="1" i="0" u="none" strike="noStrike" kern="1200" cap="none" spc="0" normalizeH="0" baseline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Listas Doblemente Ligada Circular</a:t>
            </a:r>
          </a:p>
        </p:txBody>
      </p:sp>
      <p:sp>
        <p:nvSpPr>
          <p:cNvPr id="5" name="Rectángulo 4"/>
          <p:cNvSpPr/>
          <p:nvPr/>
        </p:nvSpPr>
        <p:spPr>
          <a:xfrm>
            <a:off x="2365525" y="1668721"/>
            <a:ext cx="663188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6000" b="1" i="0" u="none" strike="noStrike" kern="1200" cap="none" spc="0" normalizeH="0" baseline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4472C4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Con Registro Cabeza</a:t>
            </a:r>
          </a:p>
        </p:txBody>
      </p:sp>
      <p:sp>
        <p:nvSpPr>
          <p:cNvPr id="6" name="Rectángulo 5"/>
          <p:cNvSpPr/>
          <p:nvPr/>
        </p:nvSpPr>
        <p:spPr>
          <a:xfrm>
            <a:off x="3116689" y="3477296"/>
            <a:ext cx="1468192" cy="875763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01</a:t>
            </a:r>
          </a:p>
        </p:txBody>
      </p:sp>
      <p:sp>
        <p:nvSpPr>
          <p:cNvPr id="7" name="Rectángulo 6"/>
          <p:cNvSpPr/>
          <p:nvPr/>
        </p:nvSpPr>
        <p:spPr>
          <a:xfrm>
            <a:off x="4584880" y="3477295"/>
            <a:ext cx="2730321" cy="875763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7315201" y="3477295"/>
            <a:ext cx="1468192" cy="875763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01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5151549" y="4443212"/>
            <a:ext cx="15969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01</a:t>
            </a:r>
          </a:p>
        </p:txBody>
      </p:sp>
      <p:sp>
        <p:nvSpPr>
          <p:cNvPr id="13" name="Flecha curvada hacia abajo 12"/>
          <p:cNvSpPr/>
          <p:nvPr/>
        </p:nvSpPr>
        <p:spPr>
          <a:xfrm>
            <a:off x="3116687" y="2897746"/>
            <a:ext cx="2292441" cy="850006"/>
          </a:xfrm>
          <a:prstGeom prst="curved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lecha curvada hacia arriba 13"/>
          <p:cNvSpPr/>
          <p:nvPr/>
        </p:nvSpPr>
        <p:spPr>
          <a:xfrm rot="10433070">
            <a:off x="6505772" y="2862951"/>
            <a:ext cx="2232743" cy="961790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772731" y="5434886"/>
            <a:ext cx="10895527" cy="1323439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0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 primer nodo o registro de esta lista se llama registro cabeza. El campo de la información del registro cabeza no se utiliza.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000" b="1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 registro cabeza se utiliza para facilitar las operaciones de recorrer la lista, insertar un registro, borrar un registro , entre otras.</a:t>
            </a:r>
            <a:endParaRPr kumimoji="0" lang="es-CO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4445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uadroTexto 20"/>
          <p:cNvSpPr txBox="1"/>
          <p:nvPr/>
        </p:nvSpPr>
        <p:spPr>
          <a:xfrm>
            <a:off x="239150" y="182880"/>
            <a:ext cx="5725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200" b="1" dirty="0">
                <a:solidFill>
                  <a:srgbClr val="FF0000"/>
                </a:solidFill>
              </a:rPr>
              <a:t>Buscar donde Insertar e insertar</a:t>
            </a:r>
          </a:p>
        </p:txBody>
      </p:sp>
      <p:pic>
        <p:nvPicPr>
          <p:cNvPr id="22" name="Imagen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150" y="824152"/>
            <a:ext cx="4347143" cy="2588748"/>
          </a:xfrm>
          <a:prstGeom prst="rect">
            <a:avLst/>
          </a:prstGeom>
        </p:spPr>
      </p:pic>
      <p:sp>
        <p:nvSpPr>
          <p:cNvPr id="24" name="CuadroTexto 23"/>
          <p:cNvSpPr txBox="1"/>
          <p:nvPr/>
        </p:nvSpPr>
        <p:spPr>
          <a:xfrm>
            <a:off x="5277463" y="1454893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25" name="CuadroTexto 24"/>
          <p:cNvSpPr txBox="1"/>
          <p:nvPr/>
        </p:nvSpPr>
        <p:spPr>
          <a:xfrm>
            <a:off x="6112444" y="1454893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26" name="CuadroTexto 25"/>
          <p:cNvSpPr txBox="1"/>
          <p:nvPr/>
        </p:nvSpPr>
        <p:spPr>
          <a:xfrm>
            <a:off x="6947425" y="1454893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Y</a:t>
            </a:r>
          </a:p>
        </p:txBody>
      </p:sp>
      <p:sp>
        <p:nvSpPr>
          <p:cNvPr id="27" name="CuadroTexto 26"/>
          <p:cNvSpPr txBox="1"/>
          <p:nvPr/>
        </p:nvSpPr>
        <p:spPr>
          <a:xfrm>
            <a:off x="7782406" y="1454893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Z</a:t>
            </a:r>
          </a:p>
        </p:txBody>
      </p:sp>
      <p:sp>
        <p:nvSpPr>
          <p:cNvPr id="28" name="CuadroTexto 27"/>
          <p:cNvSpPr txBox="1"/>
          <p:nvPr/>
        </p:nvSpPr>
        <p:spPr>
          <a:xfrm>
            <a:off x="5277463" y="2022847"/>
            <a:ext cx="642161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1</a:t>
            </a:r>
          </a:p>
          <a:p>
            <a:pPr algn="ctr"/>
            <a:r>
              <a:rPr lang="es-ES" dirty="0"/>
              <a:t>1</a:t>
            </a:r>
          </a:p>
          <a:p>
            <a:pPr algn="ctr"/>
            <a:endParaRPr lang="es-ES" dirty="0"/>
          </a:p>
          <a:p>
            <a:pPr algn="ctr"/>
            <a:r>
              <a:rPr lang="es-ES" dirty="0"/>
              <a:t>1</a:t>
            </a:r>
          </a:p>
        </p:txBody>
      </p:sp>
      <p:sp>
        <p:nvSpPr>
          <p:cNvPr id="29" name="CuadroTexto 28"/>
          <p:cNvSpPr txBox="1"/>
          <p:nvPr/>
        </p:nvSpPr>
        <p:spPr>
          <a:xfrm>
            <a:off x="6157519" y="2022846"/>
            <a:ext cx="642161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5</a:t>
            </a:r>
          </a:p>
          <a:p>
            <a:pPr algn="ctr"/>
            <a:r>
              <a:rPr lang="es-ES" dirty="0"/>
              <a:t>25</a:t>
            </a:r>
          </a:p>
          <a:p>
            <a:pPr algn="ctr"/>
            <a:endParaRPr lang="es-ES" dirty="0"/>
          </a:p>
          <a:p>
            <a:pPr algn="ctr"/>
            <a:r>
              <a:rPr lang="es-ES" dirty="0"/>
              <a:t>100</a:t>
            </a:r>
            <a:endParaRPr lang="es-CO" dirty="0"/>
          </a:p>
        </p:txBody>
      </p:sp>
      <p:sp>
        <p:nvSpPr>
          <p:cNvPr id="30" name="CuadroTexto 29"/>
          <p:cNvSpPr txBox="1"/>
          <p:nvPr/>
        </p:nvSpPr>
        <p:spPr>
          <a:xfrm>
            <a:off x="7037577" y="2022846"/>
            <a:ext cx="642161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>
                <a:solidFill>
                  <a:srgbClr val="FF0000"/>
                </a:solidFill>
              </a:rPr>
              <a:t>1</a:t>
            </a:r>
          </a:p>
          <a:p>
            <a:pPr algn="ctr"/>
            <a:r>
              <a:rPr lang="es-ES" dirty="0"/>
              <a:t>1</a:t>
            </a:r>
          </a:p>
          <a:p>
            <a:pPr algn="ctr"/>
            <a:r>
              <a:rPr lang="es-ES" dirty="0">
                <a:solidFill>
                  <a:srgbClr val="FF0000"/>
                </a:solidFill>
              </a:rPr>
              <a:t>2</a:t>
            </a:r>
          </a:p>
          <a:p>
            <a:pPr algn="ctr"/>
            <a:r>
              <a:rPr lang="es-ES" dirty="0"/>
              <a:t>1</a:t>
            </a:r>
          </a:p>
          <a:p>
            <a:pPr algn="ctr"/>
            <a:r>
              <a:rPr lang="es-ES" dirty="0"/>
              <a:t>2</a:t>
            </a:r>
          </a:p>
          <a:p>
            <a:pPr algn="ctr"/>
            <a:r>
              <a:rPr lang="es-ES" dirty="0"/>
              <a:t>3</a:t>
            </a:r>
          </a:p>
          <a:p>
            <a:pPr algn="ctr"/>
            <a:r>
              <a:rPr lang="es-ES" dirty="0">
                <a:solidFill>
                  <a:srgbClr val="FF0000"/>
                </a:solidFill>
              </a:rPr>
              <a:t>4</a:t>
            </a: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31" name="CuadroTexto 30"/>
          <p:cNvSpPr txBox="1"/>
          <p:nvPr/>
        </p:nvSpPr>
        <p:spPr>
          <a:xfrm>
            <a:off x="7827480" y="2022846"/>
            <a:ext cx="642161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2</a:t>
            </a:r>
          </a:p>
          <a:p>
            <a:pPr algn="ctr"/>
            <a:r>
              <a:rPr lang="es-ES" dirty="0"/>
              <a:t>3</a:t>
            </a:r>
          </a:p>
          <a:p>
            <a:pPr algn="ctr"/>
            <a:endParaRPr lang="es-ES" dirty="0"/>
          </a:p>
          <a:p>
            <a:pPr algn="ctr"/>
            <a:r>
              <a:rPr lang="es-ES" dirty="0"/>
              <a:t>2</a:t>
            </a:r>
          </a:p>
          <a:p>
            <a:pPr algn="ctr"/>
            <a:r>
              <a:rPr lang="es-ES" dirty="0"/>
              <a:t>3</a:t>
            </a:r>
          </a:p>
          <a:p>
            <a:pPr algn="ctr"/>
            <a:r>
              <a:rPr lang="es-ES" dirty="0"/>
              <a:t>4</a:t>
            </a:r>
          </a:p>
          <a:p>
            <a:pPr algn="ctr"/>
            <a:r>
              <a:rPr lang="es-ES" dirty="0"/>
              <a:t>1</a:t>
            </a:r>
            <a:endParaRPr lang="es-CO" dirty="0"/>
          </a:p>
        </p:txBody>
      </p:sp>
      <p:sp>
        <p:nvSpPr>
          <p:cNvPr id="32" name="CuadroTexto 31"/>
          <p:cNvSpPr txBox="1"/>
          <p:nvPr/>
        </p:nvSpPr>
        <p:spPr>
          <a:xfrm>
            <a:off x="-957776" y="3445101"/>
            <a:ext cx="5725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200" b="1" dirty="0">
                <a:solidFill>
                  <a:srgbClr val="FF0000"/>
                </a:solidFill>
              </a:rPr>
              <a:t>Insertar </a:t>
            </a:r>
          </a:p>
        </p:txBody>
      </p:sp>
      <p:sp>
        <p:nvSpPr>
          <p:cNvPr id="35" name="CuadroTexto 34"/>
          <p:cNvSpPr txBox="1"/>
          <p:nvPr/>
        </p:nvSpPr>
        <p:spPr>
          <a:xfrm>
            <a:off x="3291286" y="3916439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36" name="CuadroTexto 35"/>
          <p:cNvSpPr txBox="1"/>
          <p:nvPr/>
        </p:nvSpPr>
        <p:spPr>
          <a:xfrm>
            <a:off x="4126267" y="3916439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Y</a:t>
            </a:r>
          </a:p>
        </p:txBody>
      </p:sp>
      <p:sp>
        <p:nvSpPr>
          <p:cNvPr id="37" name="CuadroTexto 36"/>
          <p:cNvSpPr txBox="1"/>
          <p:nvPr/>
        </p:nvSpPr>
        <p:spPr>
          <a:xfrm>
            <a:off x="4961248" y="3916439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38" name="CuadroTexto 37"/>
          <p:cNvSpPr txBox="1"/>
          <p:nvPr/>
        </p:nvSpPr>
        <p:spPr>
          <a:xfrm>
            <a:off x="5796229" y="3916439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39" name="CuadroTexto 38"/>
          <p:cNvSpPr txBox="1"/>
          <p:nvPr/>
        </p:nvSpPr>
        <p:spPr>
          <a:xfrm>
            <a:off x="3291286" y="4484393"/>
            <a:ext cx="64216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1</a:t>
            </a:r>
          </a:p>
          <a:p>
            <a:pPr algn="ctr"/>
            <a:r>
              <a:rPr lang="es-ES" dirty="0"/>
              <a:t>1</a:t>
            </a:r>
          </a:p>
          <a:p>
            <a:pPr algn="ctr"/>
            <a:r>
              <a:rPr lang="es-ES" dirty="0"/>
              <a:t>1</a:t>
            </a:r>
            <a:endParaRPr lang="es-CO" dirty="0"/>
          </a:p>
        </p:txBody>
      </p:sp>
      <p:sp>
        <p:nvSpPr>
          <p:cNvPr id="40" name="CuadroTexto 39"/>
          <p:cNvSpPr txBox="1"/>
          <p:nvPr/>
        </p:nvSpPr>
        <p:spPr>
          <a:xfrm>
            <a:off x="4171342" y="4484392"/>
            <a:ext cx="64216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1</a:t>
            </a:r>
          </a:p>
          <a:p>
            <a:pPr algn="ctr"/>
            <a:r>
              <a:rPr lang="es-ES" dirty="0"/>
              <a:t>2</a:t>
            </a:r>
          </a:p>
          <a:p>
            <a:pPr algn="ctr"/>
            <a:r>
              <a:rPr lang="es-ES" dirty="0"/>
              <a:t>4</a:t>
            </a:r>
            <a:endParaRPr lang="es-CO" dirty="0"/>
          </a:p>
        </p:txBody>
      </p:sp>
      <p:sp>
        <p:nvSpPr>
          <p:cNvPr id="41" name="CuadroTexto 40"/>
          <p:cNvSpPr txBox="1"/>
          <p:nvPr/>
        </p:nvSpPr>
        <p:spPr>
          <a:xfrm>
            <a:off x="5051400" y="4484392"/>
            <a:ext cx="64216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5</a:t>
            </a:r>
          </a:p>
          <a:p>
            <a:pPr algn="ctr"/>
            <a:r>
              <a:rPr lang="es-ES" dirty="0"/>
              <a:t>25</a:t>
            </a:r>
          </a:p>
          <a:p>
            <a:pPr algn="ctr"/>
            <a:r>
              <a:rPr lang="es-ES" dirty="0"/>
              <a:t>100</a:t>
            </a:r>
            <a:endParaRPr lang="es-CO" dirty="0"/>
          </a:p>
        </p:txBody>
      </p:sp>
      <p:sp>
        <p:nvSpPr>
          <p:cNvPr id="42" name="CuadroTexto 41"/>
          <p:cNvSpPr txBox="1"/>
          <p:nvPr/>
        </p:nvSpPr>
        <p:spPr>
          <a:xfrm>
            <a:off x="5841304" y="4484392"/>
            <a:ext cx="642161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5</a:t>
            </a:r>
          </a:p>
          <a:p>
            <a:pPr algn="ctr"/>
            <a:r>
              <a:rPr lang="es-ES" dirty="0"/>
              <a:t>6</a:t>
            </a:r>
          </a:p>
          <a:p>
            <a:pPr algn="ctr"/>
            <a:r>
              <a:rPr lang="es-ES" dirty="0"/>
              <a:t>7</a:t>
            </a:r>
            <a:endParaRPr lang="es-CO" dirty="0"/>
          </a:p>
        </p:txBody>
      </p:sp>
      <p:pic>
        <p:nvPicPr>
          <p:cNvPr id="43" name="Imagen 42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60043" y="79278"/>
            <a:ext cx="5669579" cy="137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" name="CuadroTexto 44"/>
          <p:cNvSpPr txBox="1"/>
          <p:nvPr/>
        </p:nvSpPr>
        <p:spPr>
          <a:xfrm>
            <a:off x="8564194" y="1907797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4</a:t>
            </a:r>
            <a:endParaRPr lang="es-CO" dirty="0"/>
          </a:p>
        </p:txBody>
      </p:sp>
      <p:sp>
        <p:nvSpPr>
          <p:cNvPr id="46" name="CuadroTexto 45"/>
          <p:cNvSpPr txBox="1"/>
          <p:nvPr/>
        </p:nvSpPr>
        <p:spPr>
          <a:xfrm>
            <a:off x="8847529" y="1907797"/>
            <a:ext cx="5063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CO" dirty="0"/>
          </a:p>
        </p:txBody>
      </p:sp>
      <p:sp>
        <p:nvSpPr>
          <p:cNvPr id="47" name="CuadroTexto 46"/>
          <p:cNvSpPr txBox="1"/>
          <p:nvPr/>
        </p:nvSpPr>
        <p:spPr>
          <a:xfrm>
            <a:off x="9353893" y="1907797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2</a:t>
            </a:r>
            <a:endParaRPr lang="es-CO" dirty="0"/>
          </a:p>
        </p:txBody>
      </p:sp>
      <p:sp>
        <p:nvSpPr>
          <p:cNvPr id="49" name="CuadroTexto 48"/>
          <p:cNvSpPr txBox="1"/>
          <p:nvPr/>
        </p:nvSpPr>
        <p:spPr>
          <a:xfrm>
            <a:off x="10936010" y="1881716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1</a:t>
            </a:r>
            <a:endParaRPr lang="es-CO" dirty="0"/>
          </a:p>
        </p:txBody>
      </p:sp>
      <p:sp>
        <p:nvSpPr>
          <p:cNvPr id="50" name="CuadroTexto 49"/>
          <p:cNvSpPr txBox="1"/>
          <p:nvPr/>
        </p:nvSpPr>
        <p:spPr>
          <a:xfrm>
            <a:off x="11219345" y="1881716"/>
            <a:ext cx="5063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20</a:t>
            </a:r>
            <a:endParaRPr lang="es-CO" dirty="0"/>
          </a:p>
        </p:txBody>
      </p:sp>
      <p:sp>
        <p:nvSpPr>
          <p:cNvPr id="51" name="CuadroTexto 50"/>
          <p:cNvSpPr txBox="1"/>
          <p:nvPr/>
        </p:nvSpPr>
        <p:spPr>
          <a:xfrm>
            <a:off x="11725709" y="1881716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3</a:t>
            </a:r>
            <a:endParaRPr lang="es-CO" dirty="0"/>
          </a:p>
        </p:txBody>
      </p:sp>
      <p:sp>
        <p:nvSpPr>
          <p:cNvPr id="52" name="CuadroTexto 51"/>
          <p:cNvSpPr txBox="1"/>
          <p:nvPr/>
        </p:nvSpPr>
        <p:spPr>
          <a:xfrm>
            <a:off x="9789225" y="2568333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1</a:t>
            </a:r>
            <a:endParaRPr lang="es-CO" dirty="0"/>
          </a:p>
        </p:txBody>
      </p:sp>
      <p:sp>
        <p:nvSpPr>
          <p:cNvPr id="53" name="CuadroTexto 52"/>
          <p:cNvSpPr txBox="1"/>
          <p:nvPr/>
        </p:nvSpPr>
        <p:spPr>
          <a:xfrm>
            <a:off x="10072560" y="2568333"/>
            <a:ext cx="5063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5</a:t>
            </a:r>
            <a:endParaRPr lang="es-CO" dirty="0"/>
          </a:p>
        </p:txBody>
      </p:sp>
      <p:sp>
        <p:nvSpPr>
          <p:cNvPr id="54" name="CuadroTexto 53"/>
          <p:cNvSpPr txBox="1"/>
          <p:nvPr/>
        </p:nvSpPr>
        <p:spPr>
          <a:xfrm>
            <a:off x="10578924" y="2568333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2</a:t>
            </a:r>
            <a:endParaRPr lang="es-CO" dirty="0"/>
          </a:p>
        </p:txBody>
      </p:sp>
      <p:sp>
        <p:nvSpPr>
          <p:cNvPr id="55" name="CuadroTexto 54"/>
          <p:cNvSpPr txBox="1"/>
          <p:nvPr/>
        </p:nvSpPr>
        <p:spPr>
          <a:xfrm>
            <a:off x="3736592" y="3547106"/>
            <a:ext cx="21538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600" b="1" dirty="0">
                <a:solidFill>
                  <a:srgbClr val="FF0000"/>
                </a:solidFill>
              </a:rPr>
              <a:t>Prueba de Escritorio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118" y="4165518"/>
            <a:ext cx="2667842" cy="2504807"/>
          </a:xfrm>
          <a:prstGeom prst="rect">
            <a:avLst/>
          </a:prstGeom>
        </p:spPr>
      </p:pic>
      <p:sp>
        <p:nvSpPr>
          <p:cNvPr id="44" name="CuadroTexto 43"/>
          <p:cNvSpPr txBox="1"/>
          <p:nvPr/>
        </p:nvSpPr>
        <p:spPr>
          <a:xfrm>
            <a:off x="7108809" y="5351521"/>
            <a:ext cx="283335" cy="36933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/>
              <a:t>4</a:t>
            </a:r>
            <a:endParaRPr lang="es-CO" dirty="0"/>
          </a:p>
        </p:txBody>
      </p:sp>
      <p:sp>
        <p:nvSpPr>
          <p:cNvPr id="48" name="CuadroTexto 47"/>
          <p:cNvSpPr txBox="1"/>
          <p:nvPr/>
        </p:nvSpPr>
        <p:spPr>
          <a:xfrm>
            <a:off x="7392144" y="5351521"/>
            <a:ext cx="506364" cy="36933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s-CO" dirty="0"/>
          </a:p>
        </p:txBody>
      </p:sp>
      <p:sp>
        <p:nvSpPr>
          <p:cNvPr id="56" name="CuadroTexto 55"/>
          <p:cNvSpPr txBox="1"/>
          <p:nvPr/>
        </p:nvSpPr>
        <p:spPr>
          <a:xfrm>
            <a:off x="7898508" y="5351521"/>
            <a:ext cx="283335" cy="36933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/>
              <a:t>2</a:t>
            </a:r>
            <a:endParaRPr lang="es-CO" dirty="0"/>
          </a:p>
        </p:txBody>
      </p:sp>
      <p:sp>
        <p:nvSpPr>
          <p:cNvPr id="57" name="CuadroTexto 56"/>
          <p:cNvSpPr txBox="1"/>
          <p:nvPr/>
        </p:nvSpPr>
        <p:spPr>
          <a:xfrm>
            <a:off x="9024652" y="5312170"/>
            <a:ext cx="283335" cy="36933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/>
              <a:t>3</a:t>
            </a:r>
            <a:endParaRPr lang="es-CO" dirty="0"/>
          </a:p>
        </p:txBody>
      </p:sp>
      <p:sp>
        <p:nvSpPr>
          <p:cNvPr id="58" name="CuadroTexto 57"/>
          <p:cNvSpPr txBox="1"/>
          <p:nvPr/>
        </p:nvSpPr>
        <p:spPr>
          <a:xfrm>
            <a:off x="9307987" y="5312170"/>
            <a:ext cx="506364" cy="36933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/>
              <a:t>40</a:t>
            </a:r>
            <a:endParaRPr lang="es-CO" dirty="0"/>
          </a:p>
        </p:txBody>
      </p:sp>
      <p:sp>
        <p:nvSpPr>
          <p:cNvPr id="59" name="CuadroTexto 58"/>
          <p:cNvSpPr txBox="1"/>
          <p:nvPr/>
        </p:nvSpPr>
        <p:spPr>
          <a:xfrm>
            <a:off x="9814351" y="5312170"/>
            <a:ext cx="283335" cy="36933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/>
              <a:t>1</a:t>
            </a:r>
            <a:endParaRPr lang="es-CO" dirty="0"/>
          </a:p>
        </p:txBody>
      </p:sp>
      <p:sp>
        <p:nvSpPr>
          <p:cNvPr id="60" name="CuadroTexto 59"/>
          <p:cNvSpPr txBox="1"/>
          <p:nvPr/>
        </p:nvSpPr>
        <p:spPr>
          <a:xfrm>
            <a:off x="10801957" y="5325440"/>
            <a:ext cx="379575" cy="36933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/>
              <a:t>4</a:t>
            </a:r>
            <a:endParaRPr lang="es-CO" dirty="0"/>
          </a:p>
        </p:txBody>
      </p:sp>
      <p:sp>
        <p:nvSpPr>
          <p:cNvPr id="61" name="CuadroTexto 60"/>
          <p:cNvSpPr txBox="1"/>
          <p:nvPr/>
        </p:nvSpPr>
        <p:spPr>
          <a:xfrm>
            <a:off x="11151669" y="5325440"/>
            <a:ext cx="678360" cy="36933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/>
              <a:t>100</a:t>
            </a:r>
            <a:endParaRPr lang="es-CO" dirty="0"/>
          </a:p>
        </p:txBody>
      </p:sp>
      <p:sp>
        <p:nvSpPr>
          <p:cNvPr id="62" name="CuadroTexto 61"/>
          <p:cNvSpPr txBox="1"/>
          <p:nvPr/>
        </p:nvSpPr>
        <p:spPr>
          <a:xfrm>
            <a:off x="11733789" y="5325440"/>
            <a:ext cx="379575" cy="36933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/>
              <a:t>1</a:t>
            </a:r>
            <a:endParaRPr lang="es-CO" dirty="0"/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78330699-8B26-424D-97F5-A662FD9BE9D4}"/>
              </a:ext>
            </a:extLst>
          </p:cNvPr>
          <p:cNvSpPr txBox="1"/>
          <p:nvPr/>
        </p:nvSpPr>
        <p:spPr>
          <a:xfrm>
            <a:off x="8561546" y="3351095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1</a:t>
            </a:r>
            <a:endParaRPr lang="es-CO" dirty="0"/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75F960C0-8199-405E-A6DD-267A729CAAE6}"/>
              </a:ext>
            </a:extLst>
          </p:cNvPr>
          <p:cNvSpPr txBox="1"/>
          <p:nvPr/>
        </p:nvSpPr>
        <p:spPr>
          <a:xfrm>
            <a:off x="8844881" y="3351095"/>
            <a:ext cx="5063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20</a:t>
            </a:r>
            <a:endParaRPr lang="es-CO" dirty="0"/>
          </a:p>
        </p:txBody>
      </p:sp>
      <p:sp>
        <p:nvSpPr>
          <p:cNvPr id="65" name="CuadroTexto 64">
            <a:extLst>
              <a:ext uri="{FF2B5EF4-FFF2-40B4-BE49-F238E27FC236}">
                <a16:creationId xmlns:a16="http://schemas.microsoft.com/office/drawing/2014/main" id="{C908A27F-089E-471F-9EAE-BB3E59D71CBD}"/>
              </a:ext>
            </a:extLst>
          </p:cNvPr>
          <p:cNvSpPr txBox="1"/>
          <p:nvPr/>
        </p:nvSpPr>
        <p:spPr>
          <a:xfrm>
            <a:off x="9351245" y="3351095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3</a:t>
            </a:r>
            <a:endParaRPr lang="es-CO" dirty="0"/>
          </a:p>
        </p:txBody>
      </p:sp>
      <p:sp>
        <p:nvSpPr>
          <p:cNvPr id="66" name="CuadroTexto 65">
            <a:extLst>
              <a:ext uri="{FF2B5EF4-FFF2-40B4-BE49-F238E27FC236}">
                <a16:creationId xmlns:a16="http://schemas.microsoft.com/office/drawing/2014/main" id="{28C591C9-6B7F-4088-BBF6-7A4DD63491D2}"/>
              </a:ext>
            </a:extLst>
          </p:cNvPr>
          <p:cNvSpPr txBox="1"/>
          <p:nvPr/>
        </p:nvSpPr>
        <p:spPr>
          <a:xfrm>
            <a:off x="10933362" y="3325014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2</a:t>
            </a:r>
            <a:endParaRPr lang="es-CO" dirty="0"/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id="{1D911039-C6D4-4730-B187-B75E0C201CE1}"/>
              </a:ext>
            </a:extLst>
          </p:cNvPr>
          <p:cNvSpPr txBox="1"/>
          <p:nvPr/>
        </p:nvSpPr>
        <p:spPr>
          <a:xfrm>
            <a:off x="11216697" y="3325014"/>
            <a:ext cx="5063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30</a:t>
            </a:r>
            <a:endParaRPr lang="es-CO" dirty="0"/>
          </a:p>
        </p:txBody>
      </p:sp>
      <p:sp>
        <p:nvSpPr>
          <p:cNvPr id="68" name="CuadroTexto 67">
            <a:extLst>
              <a:ext uri="{FF2B5EF4-FFF2-40B4-BE49-F238E27FC236}">
                <a16:creationId xmlns:a16="http://schemas.microsoft.com/office/drawing/2014/main" id="{68D38449-A10E-49E7-8ED5-CD022914EB5C}"/>
              </a:ext>
            </a:extLst>
          </p:cNvPr>
          <p:cNvSpPr txBox="1"/>
          <p:nvPr/>
        </p:nvSpPr>
        <p:spPr>
          <a:xfrm>
            <a:off x="11723061" y="3325014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4</a:t>
            </a:r>
            <a:endParaRPr lang="es-CO" dirty="0"/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0AAF5591-5B68-40A0-B799-AA8C91A5BDAE}"/>
              </a:ext>
            </a:extLst>
          </p:cNvPr>
          <p:cNvSpPr txBox="1"/>
          <p:nvPr/>
        </p:nvSpPr>
        <p:spPr>
          <a:xfrm>
            <a:off x="9786577" y="4011631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s-CO" dirty="0"/>
          </a:p>
        </p:txBody>
      </p:sp>
      <p:sp>
        <p:nvSpPr>
          <p:cNvPr id="70" name="CuadroTexto 69">
            <a:extLst>
              <a:ext uri="{FF2B5EF4-FFF2-40B4-BE49-F238E27FC236}">
                <a16:creationId xmlns:a16="http://schemas.microsoft.com/office/drawing/2014/main" id="{574CEF74-FE4A-462E-B0DE-8F7D1983429C}"/>
              </a:ext>
            </a:extLst>
          </p:cNvPr>
          <p:cNvSpPr txBox="1"/>
          <p:nvPr/>
        </p:nvSpPr>
        <p:spPr>
          <a:xfrm>
            <a:off x="10069912" y="4011631"/>
            <a:ext cx="5063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25</a:t>
            </a:r>
            <a:endParaRPr lang="es-CO" dirty="0"/>
          </a:p>
        </p:txBody>
      </p:sp>
      <p:sp>
        <p:nvSpPr>
          <p:cNvPr id="71" name="CuadroTexto 70">
            <a:extLst>
              <a:ext uri="{FF2B5EF4-FFF2-40B4-BE49-F238E27FC236}">
                <a16:creationId xmlns:a16="http://schemas.microsoft.com/office/drawing/2014/main" id="{8D4D8339-0CB2-43BD-99D7-54F441F14EB8}"/>
              </a:ext>
            </a:extLst>
          </p:cNvPr>
          <p:cNvSpPr txBox="1"/>
          <p:nvPr/>
        </p:nvSpPr>
        <p:spPr>
          <a:xfrm>
            <a:off x="10576276" y="4011631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3</a:t>
            </a:r>
            <a:endParaRPr lang="es-CO" dirty="0"/>
          </a:p>
        </p:txBody>
      </p:sp>
      <p:sp>
        <p:nvSpPr>
          <p:cNvPr id="2" name="Flecha: hacia la izquierda 1">
            <a:extLst>
              <a:ext uri="{FF2B5EF4-FFF2-40B4-BE49-F238E27FC236}">
                <a16:creationId xmlns:a16="http://schemas.microsoft.com/office/drawing/2014/main" id="{44D455F0-8A6B-4E57-A84E-D9E0AF06CF16}"/>
              </a:ext>
            </a:extLst>
          </p:cNvPr>
          <p:cNvSpPr/>
          <p:nvPr/>
        </p:nvSpPr>
        <p:spPr>
          <a:xfrm>
            <a:off x="2299125" y="4666336"/>
            <a:ext cx="432367" cy="244682"/>
          </a:xfrm>
          <a:prstGeom prst="leftArrow">
            <a:avLst/>
          </a:prstGeom>
          <a:solidFill>
            <a:srgbClr val="FF0000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2A79603-E03A-4419-A4FB-893D03BB8C68}"/>
              </a:ext>
            </a:extLst>
          </p:cNvPr>
          <p:cNvSpPr txBox="1"/>
          <p:nvPr/>
        </p:nvSpPr>
        <p:spPr>
          <a:xfrm>
            <a:off x="8790432" y="2300605"/>
            <a:ext cx="642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1</a:t>
            </a:r>
            <a:endParaRPr lang="es-CO" b="1" dirty="0"/>
          </a:p>
        </p:txBody>
      </p:sp>
      <p:sp>
        <p:nvSpPr>
          <p:cNvPr id="72" name="CuadroTexto 71">
            <a:extLst>
              <a:ext uri="{FF2B5EF4-FFF2-40B4-BE49-F238E27FC236}">
                <a16:creationId xmlns:a16="http://schemas.microsoft.com/office/drawing/2014/main" id="{6775CFC2-7932-411E-A1A7-E5CAEE8CB38D}"/>
              </a:ext>
            </a:extLst>
          </p:cNvPr>
          <p:cNvSpPr txBox="1"/>
          <p:nvPr/>
        </p:nvSpPr>
        <p:spPr>
          <a:xfrm>
            <a:off x="11187868" y="2251048"/>
            <a:ext cx="642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2</a:t>
            </a:r>
            <a:endParaRPr lang="es-CO" b="1" dirty="0"/>
          </a:p>
        </p:txBody>
      </p:sp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A4238F5C-5D78-46CB-98E5-C39D74F95E0E}"/>
              </a:ext>
            </a:extLst>
          </p:cNvPr>
          <p:cNvCxnSpPr/>
          <p:nvPr/>
        </p:nvCxnSpPr>
        <p:spPr>
          <a:xfrm flipH="1">
            <a:off x="9824490" y="2022846"/>
            <a:ext cx="751786" cy="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de flecha 72">
            <a:extLst>
              <a:ext uri="{FF2B5EF4-FFF2-40B4-BE49-F238E27FC236}">
                <a16:creationId xmlns:a16="http://schemas.microsoft.com/office/drawing/2014/main" id="{2A7C4581-1E52-4837-B84F-58E2BA7EC21B}"/>
              </a:ext>
            </a:extLst>
          </p:cNvPr>
          <p:cNvCxnSpPr>
            <a:cxnSpLocks/>
          </p:cNvCxnSpPr>
          <p:nvPr/>
        </p:nvCxnSpPr>
        <p:spPr>
          <a:xfrm>
            <a:off x="9860257" y="2198641"/>
            <a:ext cx="716019" cy="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>
            <a:extLst>
              <a:ext uri="{FF2B5EF4-FFF2-40B4-BE49-F238E27FC236}">
                <a16:creationId xmlns:a16="http://schemas.microsoft.com/office/drawing/2014/main" id="{E7D1EF91-5A17-478E-BD94-66BFEA3CED7A}"/>
              </a:ext>
            </a:extLst>
          </p:cNvPr>
          <p:cNvCxnSpPr>
            <a:cxnSpLocks/>
          </p:cNvCxnSpPr>
          <p:nvPr/>
        </p:nvCxnSpPr>
        <p:spPr>
          <a:xfrm>
            <a:off x="5124135" y="2307908"/>
            <a:ext cx="3457397" cy="32923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CuadroTexto 73">
            <a:extLst>
              <a:ext uri="{FF2B5EF4-FFF2-40B4-BE49-F238E27FC236}">
                <a16:creationId xmlns:a16="http://schemas.microsoft.com/office/drawing/2014/main" id="{107E1580-AC0D-4843-BAFA-CFF994C3A1B7}"/>
              </a:ext>
            </a:extLst>
          </p:cNvPr>
          <p:cNvSpPr txBox="1"/>
          <p:nvPr/>
        </p:nvSpPr>
        <p:spPr>
          <a:xfrm>
            <a:off x="10017142" y="3043568"/>
            <a:ext cx="642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5</a:t>
            </a:r>
            <a:endParaRPr lang="es-CO" b="1" dirty="0"/>
          </a:p>
        </p:txBody>
      </p:sp>
      <p:cxnSp>
        <p:nvCxnSpPr>
          <p:cNvPr id="75" name="Conector recto de flecha 74">
            <a:extLst>
              <a:ext uri="{FF2B5EF4-FFF2-40B4-BE49-F238E27FC236}">
                <a16:creationId xmlns:a16="http://schemas.microsoft.com/office/drawing/2014/main" id="{D539278D-68EC-43DF-AEB4-A9A7EC229148}"/>
              </a:ext>
            </a:extLst>
          </p:cNvPr>
          <p:cNvCxnSpPr>
            <a:cxnSpLocks/>
          </p:cNvCxnSpPr>
          <p:nvPr/>
        </p:nvCxnSpPr>
        <p:spPr>
          <a:xfrm flipV="1">
            <a:off x="10933362" y="2545479"/>
            <a:ext cx="385020" cy="161701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ector recto de flecha 75">
            <a:extLst>
              <a:ext uri="{FF2B5EF4-FFF2-40B4-BE49-F238E27FC236}">
                <a16:creationId xmlns:a16="http://schemas.microsoft.com/office/drawing/2014/main" id="{D3E59655-1160-44C3-9BA8-D93B8CFA582F}"/>
              </a:ext>
            </a:extLst>
          </p:cNvPr>
          <p:cNvCxnSpPr>
            <a:cxnSpLocks/>
          </p:cNvCxnSpPr>
          <p:nvPr/>
        </p:nvCxnSpPr>
        <p:spPr>
          <a:xfrm flipH="1" flipV="1">
            <a:off x="9295562" y="2597458"/>
            <a:ext cx="384014" cy="135803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CuadroTexto 76">
            <a:extLst>
              <a:ext uri="{FF2B5EF4-FFF2-40B4-BE49-F238E27FC236}">
                <a16:creationId xmlns:a16="http://schemas.microsoft.com/office/drawing/2014/main" id="{E8416B3C-35A4-44CB-B6F5-8AC173D2BA7A}"/>
              </a:ext>
            </a:extLst>
          </p:cNvPr>
          <p:cNvSpPr txBox="1"/>
          <p:nvPr/>
        </p:nvSpPr>
        <p:spPr>
          <a:xfrm>
            <a:off x="9195883" y="1554203"/>
            <a:ext cx="642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5</a:t>
            </a:r>
            <a:endParaRPr lang="es-CO" b="1" dirty="0"/>
          </a:p>
        </p:txBody>
      </p: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B3A46391-CD6C-4603-8F40-BB5394C20383}"/>
              </a:ext>
            </a:extLst>
          </p:cNvPr>
          <p:cNvCxnSpPr/>
          <p:nvPr/>
        </p:nvCxnSpPr>
        <p:spPr>
          <a:xfrm>
            <a:off x="9375890" y="1951940"/>
            <a:ext cx="283335" cy="291526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ector recto de flecha 77">
            <a:extLst>
              <a:ext uri="{FF2B5EF4-FFF2-40B4-BE49-F238E27FC236}">
                <a16:creationId xmlns:a16="http://schemas.microsoft.com/office/drawing/2014/main" id="{F668F6D4-365F-489D-871B-6DF388ED0238}"/>
              </a:ext>
            </a:extLst>
          </p:cNvPr>
          <p:cNvCxnSpPr>
            <a:cxnSpLocks/>
          </p:cNvCxnSpPr>
          <p:nvPr/>
        </p:nvCxnSpPr>
        <p:spPr>
          <a:xfrm>
            <a:off x="9349141" y="2493746"/>
            <a:ext cx="342484" cy="140098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CuadroTexto 79">
            <a:extLst>
              <a:ext uri="{FF2B5EF4-FFF2-40B4-BE49-F238E27FC236}">
                <a16:creationId xmlns:a16="http://schemas.microsoft.com/office/drawing/2014/main" id="{B00EADC9-CF00-4DBB-9F29-8541728242BF}"/>
              </a:ext>
            </a:extLst>
          </p:cNvPr>
          <p:cNvSpPr txBox="1"/>
          <p:nvPr/>
        </p:nvSpPr>
        <p:spPr>
          <a:xfrm>
            <a:off x="10756597" y="1512205"/>
            <a:ext cx="642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5</a:t>
            </a:r>
            <a:endParaRPr lang="es-CO" b="1" dirty="0"/>
          </a:p>
        </p:txBody>
      </p:sp>
      <p:cxnSp>
        <p:nvCxnSpPr>
          <p:cNvPr id="81" name="Conector recto 80">
            <a:extLst>
              <a:ext uri="{FF2B5EF4-FFF2-40B4-BE49-F238E27FC236}">
                <a16:creationId xmlns:a16="http://schemas.microsoft.com/office/drawing/2014/main" id="{11640C36-389D-4185-9DA7-93D295D2A653}"/>
              </a:ext>
            </a:extLst>
          </p:cNvPr>
          <p:cNvCxnSpPr/>
          <p:nvPr/>
        </p:nvCxnSpPr>
        <p:spPr>
          <a:xfrm>
            <a:off x="10944152" y="1915986"/>
            <a:ext cx="283335" cy="291526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cto de flecha 82">
            <a:extLst>
              <a:ext uri="{FF2B5EF4-FFF2-40B4-BE49-F238E27FC236}">
                <a16:creationId xmlns:a16="http://schemas.microsoft.com/office/drawing/2014/main" id="{C54B6CA9-27AD-45EE-963B-1A83FCE9EBF1}"/>
              </a:ext>
            </a:extLst>
          </p:cNvPr>
          <p:cNvCxnSpPr>
            <a:cxnSpLocks/>
          </p:cNvCxnSpPr>
          <p:nvPr/>
        </p:nvCxnSpPr>
        <p:spPr>
          <a:xfrm flipH="1">
            <a:off x="10960874" y="2403321"/>
            <a:ext cx="379575" cy="138359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7" name="Gráfico 86" descr="Cerrar">
            <a:extLst>
              <a:ext uri="{FF2B5EF4-FFF2-40B4-BE49-F238E27FC236}">
                <a16:creationId xmlns:a16="http://schemas.microsoft.com/office/drawing/2014/main" id="{9BE8A96A-C56F-4DE0-A3CA-D3874AA603B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942023" y="1821727"/>
            <a:ext cx="522655" cy="522655"/>
          </a:xfrm>
          <a:prstGeom prst="rect">
            <a:avLst/>
          </a:prstGeom>
        </p:spPr>
      </p:pic>
      <p:cxnSp>
        <p:nvCxnSpPr>
          <p:cNvPr id="88" name="Conector recto 87">
            <a:extLst>
              <a:ext uri="{FF2B5EF4-FFF2-40B4-BE49-F238E27FC236}">
                <a16:creationId xmlns:a16="http://schemas.microsoft.com/office/drawing/2014/main" id="{99212EC7-9B14-477D-BF0F-9E20F3813436}"/>
              </a:ext>
            </a:extLst>
          </p:cNvPr>
          <p:cNvCxnSpPr>
            <a:cxnSpLocks/>
          </p:cNvCxnSpPr>
          <p:nvPr/>
        </p:nvCxnSpPr>
        <p:spPr>
          <a:xfrm>
            <a:off x="5162389" y="2850973"/>
            <a:ext cx="3457397" cy="32923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CuadroTexto 88">
            <a:extLst>
              <a:ext uri="{FF2B5EF4-FFF2-40B4-BE49-F238E27FC236}">
                <a16:creationId xmlns:a16="http://schemas.microsoft.com/office/drawing/2014/main" id="{AFEFD627-EFFB-4173-BE12-497D8A1EDC77}"/>
              </a:ext>
            </a:extLst>
          </p:cNvPr>
          <p:cNvSpPr txBox="1"/>
          <p:nvPr/>
        </p:nvSpPr>
        <p:spPr>
          <a:xfrm>
            <a:off x="8776982" y="3743903"/>
            <a:ext cx="642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2</a:t>
            </a:r>
            <a:endParaRPr lang="es-CO" b="1" dirty="0"/>
          </a:p>
        </p:txBody>
      </p:sp>
      <p:sp>
        <p:nvSpPr>
          <p:cNvPr id="90" name="CuadroTexto 89">
            <a:extLst>
              <a:ext uri="{FF2B5EF4-FFF2-40B4-BE49-F238E27FC236}">
                <a16:creationId xmlns:a16="http://schemas.microsoft.com/office/drawing/2014/main" id="{B79C66E7-C7A6-4103-87F8-6B01BCDECAF6}"/>
              </a:ext>
            </a:extLst>
          </p:cNvPr>
          <p:cNvSpPr txBox="1"/>
          <p:nvPr/>
        </p:nvSpPr>
        <p:spPr>
          <a:xfrm>
            <a:off x="11150708" y="3784627"/>
            <a:ext cx="642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3</a:t>
            </a:r>
            <a:endParaRPr lang="es-CO" b="1" dirty="0"/>
          </a:p>
        </p:txBody>
      </p:sp>
      <p:sp>
        <p:nvSpPr>
          <p:cNvPr id="91" name="CuadroTexto 90">
            <a:extLst>
              <a:ext uri="{FF2B5EF4-FFF2-40B4-BE49-F238E27FC236}">
                <a16:creationId xmlns:a16="http://schemas.microsoft.com/office/drawing/2014/main" id="{95104051-63ED-4030-9CEE-963D140BD279}"/>
              </a:ext>
            </a:extLst>
          </p:cNvPr>
          <p:cNvSpPr txBox="1"/>
          <p:nvPr/>
        </p:nvSpPr>
        <p:spPr>
          <a:xfrm>
            <a:off x="10002013" y="4484392"/>
            <a:ext cx="642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6</a:t>
            </a:r>
            <a:endParaRPr lang="es-CO" b="1" dirty="0"/>
          </a:p>
        </p:txBody>
      </p:sp>
      <p:cxnSp>
        <p:nvCxnSpPr>
          <p:cNvPr id="92" name="Conector recto de flecha 91">
            <a:extLst>
              <a:ext uri="{FF2B5EF4-FFF2-40B4-BE49-F238E27FC236}">
                <a16:creationId xmlns:a16="http://schemas.microsoft.com/office/drawing/2014/main" id="{6002EB88-EFC2-4BEF-B74D-3D69770ADF53}"/>
              </a:ext>
            </a:extLst>
          </p:cNvPr>
          <p:cNvCxnSpPr>
            <a:cxnSpLocks/>
          </p:cNvCxnSpPr>
          <p:nvPr/>
        </p:nvCxnSpPr>
        <p:spPr>
          <a:xfrm>
            <a:off x="9946127" y="3669133"/>
            <a:ext cx="716019" cy="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ector recto de flecha 92">
            <a:extLst>
              <a:ext uri="{FF2B5EF4-FFF2-40B4-BE49-F238E27FC236}">
                <a16:creationId xmlns:a16="http://schemas.microsoft.com/office/drawing/2014/main" id="{55567B83-806B-40F7-BD0A-70E16053D62D}"/>
              </a:ext>
            </a:extLst>
          </p:cNvPr>
          <p:cNvCxnSpPr/>
          <p:nvPr/>
        </p:nvCxnSpPr>
        <p:spPr>
          <a:xfrm flipH="1">
            <a:off x="9928244" y="3445101"/>
            <a:ext cx="751786" cy="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ector recto 93">
            <a:extLst>
              <a:ext uri="{FF2B5EF4-FFF2-40B4-BE49-F238E27FC236}">
                <a16:creationId xmlns:a16="http://schemas.microsoft.com/office/drawing/2014/main" id="{1DA6C776-B8BD-4DA3-A1A0-2A741BEEE058}"/>
              </a:ext>
            </a:extLst>
          </p:cNvPr>
          <p:cNvCxnSpPr>
            <a:cxnSpLocks/>
          </p:cNvCxnSpPr>
          <p:nvPr/>
        </p:nvCxnSpPr>
        <p:spPr>
          <a:xfrm>
            <a:off x="3232549" y="4774937"/>
            <a:ext cx="3457397" cy="32923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CuadroTexto 94">
            <a:extLst>
              <a:ext uri="{FF2B5EF4-FFF2-40B4-BE49-F238E27FC236}">
                <a16:creationId xmlns:a16="http://schemas.microsoft.com/office/drawing/2014/main" id="{2A28E248-77A5-4930-87E2-6335C89C6109}"/>
              </a:ext>
            </a:extLst>
          </p:cNvPr>
          <p:cNvSpPr txBox="1"/>
          <p:nvPr/>
        </p:nvSpPr>
        <p:spPr>
          <a:xfrm flipH="1">
            <a:off x="10167102" y="3699933"/>
            <a:ext cx="297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x</a:t>
            </a:r>
            <a:endParaRPr lang="es-CO" b="1" dirty="0"/>
          </a:p>
        </p:txBody>
      </p:sp>
      <p:sp>
        <p:nvSpPr>
          <p:cNvPr id="96" name="CuadroTexto 95">
            <a:extLst>
              <a:ext uri="{FF2B5EF4-FFF2-40B4-BE49-F238E27FC236}">
                <a16:creationId xmlns:a16="http://schemas.microsoft.com/office/drawing/2014/main" id="{21E15FF4-E9CB-4CF2-847A-62B9C766186E}"/>
              </a:ext>
            </a:extLst>
          </p:cNvPr>
          <p:cNvSpPr txBox="1"/>
          <p:nvPr/>
        </p:nvSpPr>
        <p:spPr>
          <a:xfrm flipH="1">
            <a:off x="8916640" y="2981763"/>
            <a:ext cx="297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y</a:t>
            </a:r>
            <a:endParaRPr lang="es-CO" b="1" dirty="0"/>
          </a:p>
        </p:txBody>
      </p:sp>
      <p:cxnSp>
        <p:nvCxnSpPr>
          <p:cNvPr id="97" name="Conector recto de flecha 96">
            <a:extLst>
              <a:ext uri="{FF2B5EF4-FFF2-40B4-BE49-F238E27FC236}">
                <a16:creationId xmlns:a16="http://schemas.microsoft.com/office/drawing/2014/main" id="{1E813B2A-49FA-4270-A0A8-6C4197C427CF}"/>
              </a:ext>
            </a:extLst>
          </p:cNvPr>
          <p:cNvCxnSpPr>
            <a:cxnSpLocks/>
          </p:cNvCxnSpPr>
          <p:nvPr/>
        </p:nvCxnSpPr>
        <p:spPr>
          <a:xfrm flipV="1">
            <a:off x="10977942" y="4163389"/>
            <a:ext cx="385020" cy="161701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ector recto de flecha 97">
            <a:extLst>
              <a:ext uri="{FF2B5EF4-FFF2-40B4-BE49-F238E27FC236}">
                <a16:creationId xmlns:a16="http://schemas.microsoft.com/office/drawing/2014/main" id="{5F654D51-02F3-47F1-83C6-583DEB48A9FA}"/>
              </a:ext>
            </a:extLst>
          </p:cNvPr>
          <p:cNvCxnSpPr>
            <a:cxnSpLocks/>
          </p:cNvCxnSpPr>
          <p:nvPr/>
        </p:nvCxnSpPr>
        <p:spPr>
          <a:xfrm flipH="1" flipV="1">
            <a:off x="9295562" y="4164862"/>
            <a:ext cx="384014" cy="135803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ector recto de flecha 99">
            <a:extLst>
              <a:ext uri="{FF2B5EF4-FFF2-40B4-BE49-F238E27FC236}">
                <a16:creationId xmlns:a16="http://schemas.microsoft.com/office/drawing/2014/main" id="{08002C93-717F-4A04-93AA-20953F02A32B}"/>
              </a:ext>
            </a:extLst>
          </p:cNvPr>
          <p:cNvCxnSpPr>
            <a:cxnSpLocks/>
          </p:cNvCxnSpPr>
          <p:nvPr/>
        </p:nvCxnSpPr>
        <p:spPr>
          <a:xfrm>
            <a:off x="9389586" y="3957198"/>
            <a:ext cx="342484" cy="140098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ector recto de flecha 101">
            <a:extLst>
              <a:ext uri="{FF2B5EF4-FFF2-40B4-BE49-F238E27FC236}">
                <a16:creationId xmlns:a16="http://schemas.microsoft.com/office/drawing/2014/main" id="{8290D70D-2949-4AAC-8DD7-73A1C7B67CEB}"/>
              </a:ext>
            </a:extLst>
          </p:cNvPr>
          <p:cNvCxnSpPr>
            <a:cxnSpLocks/>
          </p:cNvCxnSpPr>
          <p:nvPr/>
        </p:nvCxnSpPr>
        <p:spPr>
          <a:xfrm flipH="1">
            <a:off x="10969307" y="4000085"/>
            <a:ext cx="379575" cy="138359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ector recto 102">
            <a:extLst>
              <a:ext uri="{FF2B5EF4-FFF2-40B4-BE49-F238E27FC236}">
                <a16:creationId xmlns:a16="http://schemas.microsoft.com/office/drawing/2014/main" id="{770BCE32-76B4-4CC5-A338-74F145EA9AF9}"/>
              </a:ext>
            </a:extLst>
          </p:cNvPr>
          <p:cNvCxnSpPr/>
          <p:nvPr/>
        </p:nvCxnSpPr>
        <p:spPr>
          <a:xfrm>
            <a:off x="9841296" y="5344922"/>
            <a:ext cx="283335" cy="291526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ector recto 103">
            <a:extLst>
              <a:ext uri="{FF2B5EF4-FFF2-40B4-BE49-F238E27FC236}">
                <a16:creationId xmlns:a16="http://schemas.microsoft.com/office/drawing/2014/main" id="{1A2EC24B-480F-4A15-9D7D-251F00F984E4}"/>
              </a:ext>
            </a:extLst>
          </p:cNvPr>
          <p:cNvCxnSpPr/>
          <p:nvPr/>
        </p:nvCxnSpPr>
        <p:spPr>
          <a:xfrm>
            <a:off x="9343763" y="3348767"/>
            <a:ext cx="283335" cy="291526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ector recto 104">
            <a:extLst>
              <a:ext uri="{FF2B5EF4-FFF2-40B4-BE49-F238E27FC236}">
                <a16:creationId xmlns:a16="http://schemas.microsoft.com/office/drawing/2014/main" id="{5E1FEFD0-A382-4099-9E67-38AE8CF23FFD}"/>
              </a:ext>
            </a:extLst>
          </p:cNvPr>
          <p:cNvCxnSpPr/>
          <p:nvPr/>
        </p:nvCxnSpPr>
        <p:spPr>
          <a:xfrm>
            <a:off x="10933362" y="3355676"/>
            <a:ext cx="283335" cy="291526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6" name="Gráfico 105" descr="Cerrar">
            <a:extLst>
              <a:ext uri="{FF2B5EF4-FFF2-40B4-BE49-F238E27FC236}">
                <a16:creationId xmlns:a16="http://schemas.microsoft.com/office/drawing/2014/main" id="{5FDA0A23-BC29-4DD7-B3BC-A86D1E7041A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069912" y="3277152"/>
            <a:ext cx="522655" cy="522655"/>
          </a:xfrm>
          <a:prstGeom prst="rect">
            <a:avLst/>
          </a:prstGeom>
        </p:spPr>
      </p:pic>
      <p:sp>
        <p:nvSpPr>
          <p:cNvPr id="107" name="CuadroTexto 106">
            <a:extLst>
              <a:ext uri="{FF2B5EF4-FFF2-40B4-BE49-F238E27FC236}">
                <a16:creationId xmlns:a16="http://schemas.microsoft.com/office/drawing/2014/main" id="{26647FCB-01AD-4787-AE49-A9BBAFDD934E}"/>
              </a:ext>
            </a:extLst>
          </p:cNvPr>
          <p:cNvSpPr txBox="1"/>
          <p:nvPr/>
        </p:nvSpPr>
        <p:spPr>
          <a:xfrm>
            <a:off x="9204583" y="3009668"/>
            <a:ext cx="642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6</a:t>
            </a:r>
            <a:endParaRPr lang="es-CO" b="1" dirty="0"/>
          </a:p>
        </p:txBody>
      </p:sp>
      <p:sp>
        <p:nvSpPr>
          <p:cNvPr id="108" name="CuadroTexto 107">
            <a:extLst>
              <a:ext uri="{FF2B5EF4-FFF2-40B4-BE49-F238E27FC236}">
                <a16:creationId xmlns:a16="http://schemas.microsoft.com/office/drawing/2014/main" id="{64473515-260F-4306-8502-E83CFF677DB6}"/>
              </a:ext>
            </a:extLst>
          </p:cNvPr>
          <p:cNvSpPr txBox="1"/>
          <p:nvPr/>
        </p:nvSpPr>
        <p:spPr>
          <a:xfrm>
            <a:off x="10781234" y="2993321"/>
            <a:ext cx="642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6</a:t>
            </a:r>
            <a:endParaRPr lang="es-CO" b="1" dirty="0"/>
          </a:p>
        </p:txBody>
      </p:sp>
      <p:sp>
        <p:nvSpPr>
          <p:cNvPr id="109" name="CuadroTexto 108">
            <a:extLst>
              <a:ext uri="{FF2B5EF4-FFF2-40B4-BE49-F238E27FC236}">
                <a16:creationId xmlns:a16="http://schemas.microsoft.com/office/drawing/2014/main" id="{C8922A75-1CEB-4913-BC41-3AD1EC3AEA9B}"/>
              </a:ext>
            </a:extLst>
          </p:cNvPr>
          <p:cNvSpPr txBox="1"/>
          <p:nvPr/>
        </p:nvSpPr>
        <p:spPr>
          <a:xfrm>
            <a:off x="7250476" y="5741673"/>
            <a:ext cx="642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rPr lang="es-ES" dirty="0">
                <a:highlight>
                  <a:srgbClr val="000080"/>
                </a:highlight>
              </a:rPr>
              <a:t>1</a:t>
            </a:r>
            <a:endParaRPr lang="es-CO" dirty="0">
              <a:highlight>
                <a:srgbClr val="000080"/>
              </a:highlight>
            </a:endParaRPr>
          </a:p>
        </p:txBody>
      </p:sp>
      <p:sp>
        <p:nvSpPr>
          <p:cNvPr id="111" name="CuadroTexto 110">
            <a:extLst>
              <a:ext uri="{FF2B5EF4-FFF2-40B4-BE49-F238E27FC236}">
                <a16:creationId xmlns:a16="http://schemas.microsoft.com/office/drawing/2014/main" id="{D08BE203-3A0D-4E17-984E-F40807E4DD4F}"/>
              </a:ext>
            </a:extLst>
          </p:cNvPr>
          <p:cNvSpPr txBox="1"/>
          <p:nvPr/>
        </p:nvSpPr>
        <p:spPr>
          <a:xfrm>
            <a:off x="9230229" y="5758248"/>
            <a:ext cx="642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bg1"/>
                </a:solidFill>
                <a:highlight>
                  <a:srgbClr val="000080"/>
                </a:highlight>
              </a:rPr>
              <a:t>4</a:t>
            </a:r>
            <a:endParaRPr lang="es-CO" b="1" dirty="0">
              <a:solidFill>
                <a:schemeClr val="bg1"/>
              </a:solidFill>
              <a:highlight>
                <a:srgbClr val="000080"/>
              </a:highlight>
            </a:endParaRPr>
          </a:p>
        </p:txBody>
      </p:sp>
      <p:cxnSp>
        <p:nvCxnSpPr>
          <p:cNvPr id="112" name="Conector recto 111">
            <a:extLst>
              <a:ext uri="{FF2B5EF4-FFF2-40B4-BE49-F238E27FC236}">
                <a16:creationId xmlns:a16="http://schemas.microsoft.com/office/drawing/2014/main" id="{0A854D0C-0E8C-478B-AB74-9E262F606DEF}"/>
              </a:ext>
            </a:extLst>
          </p:cNvPr>
          <p:cNvCxnSpPr>
            <a:cxnSpLocks/>
          </p:cNvCxnSpPr>
          <p:nvPr/>
        </p:nvCxnSpPr>
        <p:spPr>
          <a:xfrm>
            <a:off x="3232548" y="5062419"/>
            <a:ext cx="3457397" cy="32923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CuadroTexto 112">
            <a:extLst>
              <a:ext uri="{FF2B5EF4-FFF2-40B4-BE49-F238E27FC236}">
                <a16:creationId xmlns:a16="http://schemas.microsoft.com/office/drawing/2014/main" id="{2B967DE3-56E1-4F4B-A8CC-2666A2579744}"/>
              </a:ext>
            </a:extLst>
          </p:cNvPr>
          <p:cNvSpPr txBox="1"/>
          <p:nvPr/>
        </p:nvSpPr>
        <p:spPr>
          <a:xfrm>
            <a:off x="8274923" y="5062419"/>
            <a:ext cx="6421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rPr lang="es-ES" sz="3600" dirty="0"/>
              <a:t>…</a:t>
            </a:r>
            <a:endParaRPr lang="es-CO" sz="3600" dirty="0"/>
          </a:p>
        </p:txBody>
      </p:sp>
      <p:sp>
        <p:nvSpPr>
          <p:cNvPr id="114" name="CuadroTexto 113">
            <a:extLst>
              <a:ext uri="{FF2B5EF4-FFF2-40B4-BE49-F238E27FC236}">
                <a16:creationId xmlns:a16="http://schemas.microsoft.com/office/drawing/2014/main" id="{061886EA-79B9-41BF-8AD7-EF2805FC7A4E}"/>
              </a:ext>
            </a:extLst>
          </p:cNvPr>
          <p:cNvSpPr txBox="1"/>
          <p:nvPr/>
        </p:nvSpPr>
        <p:spPr>
          <a:xfrm>
            <a:off x="11125577" y="5826422"/>
            <a:ext cx="642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bg1"/>
                </a:solidFill>
                <a:highlight>
                  <a:srgbClr val="000080"/>
                </a:highlight>
              </a:rPr>
              <a:t>7</a:t>
            </a:r>
            <a:endParaRPr lang="es-CO" b="1" dirty="0">
              <a:solidFill>
                <a:schemeClr val="bg1"/>
              </a:solidFill>
              <a:highlight>
                <a:srgbClr val="000080"/>
              </a:highlight>
            </a:endParaRPr>
          </a:p>
        </p:txBody>
      </p:sp>
      <p:sp>
        <p:nvSpPr>
          <p:cNvPr id="115" name="CuadroTexto 114">
            <a:extLst>
              <a:ext uri="{FF2B5EF4-FFF2-40B4-BE49-F238E27FC236}">
                <a16:creationId xmlns:a16="http://schemas.microsoft.com/office/drawing/2014/main" id="{C451B249-F9D2-48F6-B0CA-8F97AD8114A0}"/>
              </a:ext>
            </a:extLst>
          </p:cNvPr>
          <p:cNvSpPr txBox="1"/>
          <p:nvPr/>
        </p:nvSpPr>
        <p:spPr>
          <a:xfrm flipH="1">
            <a:off x="11297871" y="4954128"/>
            <a:ext cx="297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b="1" dirty="0">
                <a:solidFill>
                  <a:schemeClr val="bg1"/>
                </a:solidFill>
                <a:highlight>
                  <a:srgbClr val="000080"/>
                </a:highlight>
              </a:rPr>
              <a:t>x</a:t>
            </a:r>
            <a:endParaRPr lang="es-CO" b="1" dirty="0">
              <a:solidFill>
                <a:schemeClr val="bg1"/>
              </a:solidFill>
              <a:highlight>
                <a:srgbClr val="000080"/>
              </a:highlight>
            </a:endParaRPr>
          </a:p>
        </p:txBody>
      </p:sp>
      <p:sp>
        <p:nvSpPr>
          <p:cNvPr id="116" name="CuadroTexto 115">
            <a:extLst>
              <a:ext uri="{FF2B5EF4-FFF2-40B4-BE49-F238E27FC236}">
                <a16:creationId xmlns:a16="http://schemas.microsoft.com/office/drawing/2014/main" id="{E435EB6B-5FA3-405E-A083-528F6779E24C}"/>
              </a:ext>
            </a:extLst>
          </p:cNvPr>
          <p:cNvSpPr txBox="1"/>
          <p:nvPr/>
        </p:nvSpPr>
        <p:spPr>
          <a:xfrm flipH="1">
            <a:off x="9394001" y="4911018"/>
            <a:ext cx="297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b="1" dirty="0">
                <a:solidFill>
                  <a:schemeClr val="bg1"/>
                </a:solidFill>
                <a:highlight>
                  <a:srgbClr val="000080"/>
                </a:highlight>
              </a:rPr>
              <a:t>y</a:t>
            </a:r>
            <a:endParaRPr lang="es-CO" b="1" dirty="0">
              <a:solidFill>
                <a:schemeClr val="bg1"/>
              </a:solidFill>
              <a:highlight>
                <a:srgbClr val="000080"/>
              </a:highlight>
            </a:endParaRPr>
          </a:p>
        </p:txBody>
      </p:sp>
      <p:cxnSp>
        <p:nvCxnSpPr>
          <p:cNvPr id="118" name="Conector: angular 117">
            <a:extLst>
              <a:ext uri="{FF2B5EF4-FFF2-40B4-BE49-F238E27FC236}">
                <a16:creationId xmlns:a16="http://schemas.microsoft.com/office/drawing/2014/main" id="{F617E723-7CC4-4753-BD34-84246526DEE5}"/>
              </a:ext>
            </a:extLst>
          </p:cNvPr>
          <p:cNvCxnSpPr>
            <a:cxnSpLocks/>
            <a:stCxn id="115" idx="0"/>
            <a:endCxn id="48" idx="0"/>
          </p:cNvCxnSpPr>
          <p:nvPr/>
        </p:nvCxnSpPr>
        <p:spPr>
          <a:xfrm rot="16200000" flipH="1" flipV="1">
            <a:off x="9347295" y="3252158"/>
            <a:ext cx="397393" cy="3801332"/>
          </a:xfrm>
          <a:prstGeom prst="bentConnector3">
            <a:avLst>
              <a:gd name="adj1" fmla="val -42611"/>
            </a:avLst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ector recto de flecha 121">
            <a:extLst>
              <a:ext uri="{FF2B5EF4-FFF2-40B4-BE49-F238E27FC236}">
                <a16:creationId xmlns:a16="http://schemas.microsoft.com/office/drawing/2014/main" id="{54332D66-3E6D-4B11-9485-1D1AEBFD17CF}"/>
              </a:ext>
            </a:extLst>
          </p:cNvPr>
          <p:cNvCxnSpPr>
            <a:cxnSpLocks/>
          </p:cNvCxnSpPr>
          <p:nvPr/>
        </p:nvCxnSpPr>
        <p:spPr>
          <a:xfrm>
            <a:off x="10167102" y="5608368"/>
            <a:ext cx="578959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ector recto de flecha 123">
            <a:extLst>
              <a:ext uri="{FF2B5EF4-FFF2-40B4-BE49-F238E27FC236}">
                <a16:creationId xmlns:a16="http://schemas.microsoft.com/office/drawing/2014/main" id="{BC82FBCC-3493-4140-BF95-D33F735C309C}"/>
              </a:ext>
            </a:extLst>
          </p:cNvPr>
          <p:cNvCxnSpPr>
            <a:cxnSpLocks/>
          </p:cNvCxnSpPr>
          <p:nvPr/>
        </p:nvCxnSpPr>
        <p:spPr>
          <a:xfrm flipH="1">
            <a:off x="10127439" y="5477425"/>
            <a:ext cx="590504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ector: angular 126">
            <a:extLst>
              <a:ext uri="{FF2B5EF4-FFF2-40B4-BE49-F238E27FC236}">
                <a16:creationId xmlns:a16="http://schemas.microsoft.com/office/drawing/2014/main" id="{32E3AACB-5A3D-4B0E-9C64-BB948BFEDF13}"/>
              </a:ext>
            </a:extLst>
          </p:cNvPr>
          <p:cNvCxnSpPr>
            <a:cxnSpLocks/>
            <a:stCxn id="109" idx="2"/>
            <a:endCxn id="114" idx="2"/>
          </p:cNvCxnSpPr>
          <p:nvPr/>
        </p:nvCxnSpPr>
        <p:spPr>
          <a:xfrm rot="16200000" flipH="1">
            <a:off x="9466733" y="4215828"/>
            <a:ext cx="84749" cy="3875101"/>
          </a:xfrm>
          <a:prstGeom prst="bentConnector3">
            <a:avLst>
              <a:gd name="adj1" fmla="val 369738"/>
            </a:avLst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ector recto 139">
            <a:extLst>
              <a:ext uri="{FF2B5EF4-FFF2-40B4-BE49-F238E27FC236}">
                <a16:creationId xmlns:a16="http://schemas.microsoft.com/office/drawing/2014/main" id="{C2C38D52-7C81-41F8-A712-F4182BDD02EE}"/>
              </a:ext>
            </a:extLst>
          </p:cNvPr>
          <p:cNvCxnSpPr/>
          <p:nvPr/>
        </p:nvCxnSpPr>
        <p:spPr>
          <a:xfrm>
            <a:off x="7132185" y="5388264"/>
            <a:ext cx="283335" cy="291526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CuadroTexto 140">
            <a:extLst>
              <a:ext uri="{FF2B5EF4-FFF2-40B4-BE49-F238E27FC236}">
                <a16:creationId xmlns:a16="http://schemas.microsoft.com/office/drawing/2014/main" id="{D9E54400-8A5E-44D7-8034-185C60CDBBE8}"/>
              </a:ext>
            </a:extLst>
          </p:cNvPr>
          <p:cNvSpPr txBox="1"/>
          <p:nvPr/>
        </p:nvSpPr>
        <p:spPr>
          <a:xfrm>
            <a:off x="9607163" y="4937217"/>
            <a:ext cx="642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bg1"/>
                </a:solidFill>
                <a:highlight>
                  <a:srgbClr val="000080"/>
                </a:highlight>
              </a:rPr>
              <a:t>7</a:t>
            </a:r>
            <a:endParaRPr lang="es-CO" b="1" dirty="0">
              <a:solidFill>
                <a:schemeClr val="bg1"/>
              </a:solidFill>
              <a:highlight>
                <a:srgbClr val="000080"/>
              </a:highlight>
            </a:endParaRPr>
          </a:p>
        </p:txBody>
      </p:sp>
      <p:sp>
        <p:nvSpPr>
          <p:cNvPr id="143" name="CuadroTexto 142">
            <a:extLst>
              <a:ext uri="{FF2B5EF4-FFF2-40B4-BE49-F238E27FC236}">
                <a16:creationId xmlns:a16="http://schemas.microsoft.com/office/drawing/2014/main" id="{E88D8F3E-EF72-4A59-A02E-FE95BA89831E}"/>
              </a:ext>
            </a:extLst>
          </p:cNvPr>
          <p:cNvSpPr txBox="1"/>
          <p:nvPr/>
        </p:nvSpPr>
        <p:spPr>
          <a:xfrm>
            <a:off x="6940873" y="4979559"/>
            <a:ext cx="642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bg1"/>
                </a:solidFill>
                <a:highlight>
                  <a:srgbClr val="000080"/>
                </a:highlight>
              </a:rPr>
              <a:t>7</a:t>
            </a:r>
            <a:endParaRPr lang="es-CO" b="1" dirty="0">
              <a:solidFill>
                <a:schemeClr val="bg1"/>
              </a:solidFill>
              <a:highlight>
                <a:srgbClr val="00008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585189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uadroTexto 20"/>
          <p:cNvSpPr txBox="1"/>
          <p:nvPr/>
        </p:nvSpPr>
        <p:spPr>
          <a:xfrm>
            <a:off x="239150" y="182880"/>
            <a:ext cx="5725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rgbClr val="FF0000"/>
                </a:solidFill>
              </a:rPr>
              <a:t>Buscar donde Borrar</a:t>
            </a:r>
          </a:p>
        </p:txBody>
      </p:sp>
      <p:sp>
        <p:nvSpPr>
          <p:cNvPr id="24" name="CuadroTexto 23"/>
          <p:cNvSpPr txBox="1"/>
          <p:nvPr/>
        </p:nvSpPr>
        <p:spPr>
          <a:xfrm>
            <a:off x="5277463" y="1454893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25" name="CuadroTexto 24"/>
          <p:cNvSpPr txBox="1"/>
          <p:nvPr/>
        </p:nvSpPr>
        <p:spPr>
          <a:xfrm>
            <a:off x="6112444" y="1454893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26" name="CuadroTexto 25"/>
          <p:cNvSpPr txBox="1"/>
          <p:nvPr/>
        </p:nvSpPr>
        <p:spPr>
          <a:xfrm>
            <a:off x="6947425" y="1454893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Z</a:t>
            </a:r>
          </a:p>
        </p:txBody>
      </p:sp>
      <p:sp>
        <p:nvSpPr>
          <p:cNvPr id="28" name="CuadroTexto 27"/>
          <p:cNvSpPr txBox="1"/>
          <p:nvPr/>
        </p:nvSpPr>
        <p:spPr>
          <a:xfrm>
            <a:off x="5277463" y="2022847"/>
            <a:ext cx="642161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1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1</a:t>
            </a:r>
            <a:endParaRPr lang="es-CO" dirty="0"/>
          </a:p>
        </p:txBody>
      </p:sp>
      <p:sp>
        <p:nvSpPr>
          <p:cNvPr id="29" name="CuadroTexto 28"/>
          <p:cNvSpPr txBox="1"/>
          <p:nvPr/>
        </p:nvSpPr>
        <p:spPr>
          <a:xfrm>
            <a:off x="6157519" y="2022846"/>
            <a:ext cx="642161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5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20</a:t>
            </a:r>
            <a:endParaRPr lang="es-CO" dirty="0"/>
          </a:p>
        </p:txBody>
      </p:sp>
      <p:sp>
        <p:nvSpPr>
          <p:cNvPr id="30" name="CuadroTexto 29"/>
          <p:cNvSpPr txBox="1"/>
          <p:nvPr/>
        </p:nvSpPr>
        <p:spPr>
          <a:xfrm>
            <a:off x="7037577" y="2022846"/>
            <a:ext cx="642161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2</a:t>
            </a:r>
          </a:p>
          <a:p>
            <a:r>
              <a:rPr lang="es-ES" dirty="0"/>
              <a:t>3</a:t>
            </a:r>
          </a:p>
          <a:p>
            <a:r>
              <a:rPr lang="es-ES" dirty="0"/>
              <a:t>4</a:t>
            </a:r>
          </a:p>
          <a:p>
            <a:r>
              <a:rPr lang="es-ES" dirty="0">
                <a:solidFill>
                  <a:srgbClr val="FF0000"/>
                </a:solidFill>
              </a:rPr>
              <a:t>1</a:t>
            </a:r>
          </a:p>
          <a:p>
            <a:r>
              <a:rPr lang="es-ES" dirty="0"/>
              <a:t>2</a:t>
            </a:r>
            <a:endParaRPr lang="es-CO" dirty="0"/>
          </a:p>
        </p:txBody>
      </p:sp>
      <p:sp>
        <p:nvSpPr>
          <p:cNvPr id="32" name="CuadroTexto 31"/>
          <p:cNvSpPr txBox="1"/>
          <p:nvPr/>
        </p:nvSpPr>
        <p:spPr>
          <a:xfrm>
            <a:off x="239150" y="3611522"/>
            <a:ext cx="57255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b="1" dirty="0">
                <a:solidFill>
                  <a:srgbClr val="FF0000"/>
                </a:solidFill>
              </a:rPr>
              <a:t>Borrar</a:t>
            </a:r>
          </a:p>
        </p:txBody>
      </p:sp>
      <p:sp>
        <p:nvSpPr>
          <p:cNvPr id="35" name="CuadroTexto 34"/>
          <p:cNvSpPr txBox="1"/>
          <p:nvPr/>
        </p:nvSpPr>
        <p:spPr>
          <a:xfrm>
            <a:off x="5277463" y="4196297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36" name="CuadroTexto 35"/>
          <p:cNvSpPr txBox="1"/>
          <p:nvPr/>
        </p:nvSpPr>
        <p:spPr>
          <a:xfrm>
            <a:off x="6112444" y="4196297"/>
            <a:ext cx="73231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Z</a:t>
            </a:r>
          </a:p>
        </p:txBody>
      </p:sp>
      <p:sp>
        <p:nvSpPr>
          <p:cNvPr id="37" name="CuadroTexto 36"/>
          <p:cNvSpPr txBox="1"/>
          <p:nvPr/>
        </p:nvSpPr>
        <p:spPr>
          <a:xfrm>
            <a:off x="6947424" y="4196297"/>
            <a:ext cx="4437499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bg1"/>
                </a:solidFill>
              </a:rPr>
              <a:t>Escriba</a:t>
            </a:r>
          </a:p>
        </p:txBody>
      </p:sp>
      <p:sp>
        <p:nvSpPr>
          <p:cNvPr id="39" name="CuadroTexto 38"/>
          <p:cNvSpPr txBox="1"/>
          <p:nvPr/>
        </p:nvSpPr>
        <p:spPr>
          <a:xfrm>
            <a:off x="5264584" y="4686977"/>
            <a:ext cx="64216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1</a:t>
            </a:r>
          </a:p>
          <a:p>
            <a:r>
              <a:rPr lang="es-ES" dirty="0"/>
              <a:t>1</a:t>
            </a:r>
            <a:endParaRPr lang="es-CO" dirty="0"/>
          </a:p>
        </p:txBody>
      </p:sp>
      <p:sp>
        <p:nvSpPr>
          <p:cNvPr id="40" name="CuadroTexto 39"/>
          <p:cNvSpPr txBox="1"/>
          <p:nvPr/>
        </p:nvSpPr>
        <p:spPr>
          <a:xfrm>
            <a:off x="6144640" y="4686976"/>
            <a:ext cx="64216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1</a:t>
            </a:r>
          </a:p>
          <a:p>
            <a:r>
              <a:rPr lang="es-ES" dirty="0"/>
              <a:t>3</a:t>
            </a:r>
            <a:endParaRPr lang="es-CO" dirty="0"/>
          </a:p>
        </p:txBody>
      </p:sp>
      <p:sp>
        <p:nvSpPr>
          <p:cNvPr id="41" name="CuadroTexto 40"/>
          <p:cNvSpPr txBox="1"/>
          <p:nvPr/>
        </p:nvSpPr>
        <p:spPr>
          <a:xfrm>
            <a:off x="7024697" y="4686976"/>
            <a:ext cx="436022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Dato no encontrado</a:t>
            </a:r>
          </a:p>
        </p:txBody>
      </p:sp>
      <p:sp>
        <p:nvSpPr>
          <p:cNvPr id="45" name="CuadroTexto 44"/>
          <p:cNvSpPr txBox="1"/>
          <p:nvPr/>
        </p:nvSpPr>
        <p:spPr>
          <a:xfrm>
            <a:off x="8617385" y="2581654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1</a:t>
            </a:r>
            <a:endParaRPr lang="es-CO" dirty="0"/>
          </a:p>
        </p:txBody>
      </p:sp>
      <p:sp>
        <p:nvSpPr>
          <p:cNvPr id="46" name="CuadroTexto 45"/>
          <p:cNvSpPr txBox="1"/>
          <p:nvPr/>
        </p:nvSpPr>
        <p:spPr>
          <a:xfrm>
            <a:off x="8900720" y="2581654"/>
            <a:ext cx="5063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10</a:t>
            </a:r>
            <a:endParaRPr lang="es-CO" dirty="0"/>
          </a:p>
        </p:txBody>
      </p:sp>
      <p:sp>
        <p:nvSpPr>
          <p:cNvPr id="47" name="CuadroTexto 46"/>
          <p:cNvSpPr txBox="1"/>
          <p:nvPr/>
        </p:nvSpPr>
        <p:spPr>
          <a:xfrm>
            <a:off x="9407084" y="2581654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3</a:t>
            </a:r>
            <a:endParaRPr lang="es-CO" dirty="0"/>
          </a:p>
        </p:txBody>
      </p:sp>
      <p:sp>
        <p:nvSpPr>
          <p:cNvPr id="49" name="CuadroTexto 48"/>
          <p:cNvSpPr txBox="1"/>
          <p:nvPr/>
        </p:nvSpPr>
        <p:spPr>
          <a:xfrm>
            <a:off x="10989201" y="2555573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3</a:t>
            </a:r>
            <a:endParaRPr lang="es-CO" dirty="0"/>
          </a:p>
        </p:txBody>
      </p:sp>
      <p:sp>
        <p:nvSpPr>
          <p:cNvPr id="50" name="CuadroTexto 49"/>
          <p:cNvSpPr txBox="1"/>
          <p:nvPr/>
        </p:nvSpPr>
        <p:spPr>
          <a:xfrm>
            <a:off x="11272536" y="2555573"/>
            <a:ext cx="5063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30</a:t>
            </a:r>
            <a:endParaRPr lang="es-CO" dirty="0"/>
          </a:p>
        </p:txBody>
      </p:sp>
      <p:sp>
        <p:nvSpPr>
          <p:cNvPr id="51" name="CuadroTexto 50"/>
          <p:cNvSpPr txBox="1"/>
          <p:nvPr/>
        </p:nvSpPr>
        <p:spPr>
          <a:xfrm>
            <a:off x="11778900" y="2555573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1</a:t>
            </a:r>
            <a:endParaRPr lang="es-CO" dirty="0"/>
          </a:p>
        </p:txBody>
      </p:sp>
      <p:sp>
        <p:nvSpPr>
          <p:cNvPr id="52" name="CuadroTexto 51"/>
          <p:cNvSpPr txBox="1"/>
          <p:nvPr/>
        </p:nvSpPr>
        <p:spPr>
          <a:xfrm>
            <a:off x="9842416" y="3242190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2</a:t>
            </a:r>
            <a:endParaRPr lang="es-CO" dirty="0"/>
          </a:p>
        </p:txBody>
      </p:sp>
      <p:sp>
        <p:nvSpPr>
          <p:cNvPr id="53" name="CuadroTexto 52"/>
          <p:cNvSpPr txBox="1"/>
          <p:nvPr/>
        </p:nvSpPr>
        <p:spPr>
          <a:xfrm>
            <a:off x="10125751" y="3242190"/>
            <a:ext cx="50636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20</a:t>
            </a:r>
            <a:endParaRPr lang="es-CO" dirty="0"/>
          </a:p>
        </p:txBody>
      </p:sp>
      <p:sp>
        <p:nvSpPr>
          <p:cNvPr id="54" name="CuadroTexto 53"/>
          <p:cNvSpPr txBox="1"/>
          <p:nvPr/>
        </p:nvSpPr>
        <p:spPr>
          <a:xfrm>
            <a:off x="10632115" y="3242190"/>
            <a:ext cx="283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/>
              <a:t>4</a:t>
            </a:r>
            <a:endParaRPr lang="es-CO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406" y="823861"/>
            <a:ext cx="4982606" cy="2397969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50" y="4248829"/>
            <a:ext cx="3527428" cy="2435306"/>
          </a:xfrm>
          <a:prstGeom prst="rect">
            <a:avLst/>
          </a:prstGeom>
        </p:spPr>
      </p:pic>
      <p:pic>
        <p:nvPicPr>
          <p:cNvPr id="44" name="Imagen 43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7561" y="52834"/>
            <a:ext cx="6270698" cy="1402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" name="CuadroTexto 47"/>
          <p:cNvSpPr txBox="1"/>
          <p:nvPr/>
        </p:nvSpPr>
        <p:spPr>
          <a:xfrm>
            <a:off x="5067729" y="3826963"/>
            <a:ext cx="21538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600" b="1" dirty="0">
                <a:solidFill>
                  <a:srgbClr val="FF0000"/>
                </a:solidFill>
              </a:rPr>
              <a:t>Prueba de Escritorio</a:t>
            </a:r>
          </a:p>
        </p:txBody>
      </p:sp>
      <p:sp>
        <p:nvSpPr>
          <p:cNvPr id="31" name="Flecha: hacia la izquierda 30">
            <a:extLst>
              <a:ext uri="{FF2B5EF4-FFF2-40B4-BE49-F238E27FC236}">
                <a16:creationId xmlns:a16="http://schemas.microsoft.com/office/drawing/2014/main" id="{9CFAE414-EA0E-46CF-9B4A-4BD2AA1A961F}"/>
              </a:ext>
            </a:extLst>
          </p:cNvPr>
          <p:cNvSpPr/>
          <p:nvPr/>
        </p:nvSpPr>
        <p:spPr>
          <a:xfrm>
            <a:off x="3334211" y="2432611"/>
            <a:ext cx="432367" cy="244682"/>
          </a:xfrm>
          <a:prstGeom prst="leftArrow">
            <a:avLst/>
          </a:prstGeom>
          <a:solidFill>
            <a:srgbClr val="FF0000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 </a:t>
            </a:r>
            <a:endParaRPr lang="es-CO" dirty="0"/>
          </a:p>
        </p:txBody>
      </p: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D56266E1-9FF2-4E91-A2F9-494F5EF2A393}"/>
              </a:ext>
            </a:extLst>
          </p:cNvPr>
          <p:cNvCxnSpPr>
            <a:cxnSpLocks/>
          </p:cNvCxnSpPr>
          <p:nvPr/>
        </p:nvCxnSpPr>
        <p:spPr>
          <a:xfrm>
            <a:off x="5264584" y="3139727"/>
            <a:ext cx="3046014" cy="1696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uadroTexto 33">
            <a:extLst>
              <a:ext uri="{FF2B5EF4-FFF2-40B4-BE49-F238E27FC236}">
                <a16:creationId xmlns:a16="http://schemas.microsoft.com/office/drawing/2014/main" id="{D06A373C-4C4B-4EC0-AAA8-D4909C0AA1F6}"/>
              </a:ext>
            </a:extLst>
          </p:cNvPr>
          <p:cNvSpPr txBox="1"/>
          <p:nvPr/>
        </p:nvSpPr>
        <p:spPr>
          <a:xfrm>
            <a:off x="8845092" y="3057524"/>
            <a:ext cx="642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2</a:t>
            </a:r>
            <a:endParaRPr lang="es-CO" b="1" dirty="0"/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BC61F96D-4A22-42E0-B6D2-B79E5F7ED259}"/>
              </a:ext>
            </a:extLst>
          </p:cNvPr>
          <p:cNvSpPr txBox="1"/>
          <p:nvPr/>
        </p:nvSpPr>
        <p:spPr>
          <a:xfrm>
            <a:off x="10013705" y="3626908"/>
            <a:ext cx="642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3</a:t>
            </a:r>
            <a:endParaRPr lang="es-CO" b="1" dirty="0"/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C71BE32E-77AF-49E0-AA04-CEFF78A915F3}"/>
              </a:ext>
            </a:extLst>
          </p:cNvPr>
          <p:cNvSpPr txBox="1"/>
          <p:nvPr/>
        </p:nvSpPr>
        <p:spPr>
          <a:xfrm>
            <a:off x="11210936" y="2924905"/>
            <a:ext cx="642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4</a:t>
            </a:r>
            <a:endParaRPr lang="es-CO" b="1" dirty="0"/>
          </a:p>
        </p:txBody>
      </p:sp>
      <p:cxnSp>
        <p:nvCxnSpPr>
          <p:cNvPr id="43" name="Conector recto de flecha 42">
            <a:extLst>
              <a:ext uri="{FF2B5EF4-FFF2-40B4-BE49-F238E27FC236}">
                <a16:creationId xmlns:a16="http://schemas.microsoft.com/office/drawing/2014/main" id="{2B701EFD-DDE3-4D00-A78E-AAAC3C1F3BB3}"/>
              </a:ext>
            </a:extLst>
          </p:cNvPr>
          <p:cNvCxnSpPr>
            <a:cxnSpLocks/>
          </p:cNvCxnSpPr>
          <p:nvPr/>
        </p:nvCxnSpPr>
        <p:spPr>
          <a:xfrm flipV="1">
            <a:off x="11091383" y="3419141"/>
            <a:ext cx="385020" cy="161701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cto de flecha 54">
            <a:extLst>
              <a:ext uri="{FF2B5EF4-FFF2-40B4-BE49-F238E27FC236}">
                <a16:creationId xmlns:a16="http://schemas.microsoft.com/office/drawing/2014/main" id="{9D5137BA-E9B6-4E0F-8244-159F3A688212}"/>
              </a:ext>
            </a:extLst>
          </p:cNvPr>
          <p:cNvCxnSpPr>
            <a:cxnSpLocks/>
          </p:cNvCxnSpPr>
          <p:nvPr/>
        </p:nvCxnSpPr>
        <p:spPr>
          <a:xfrm flipH="1">
            <a:off x="11082748" y="3255837"/>
            <a:ext cx="379575" cy="138359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recto de flecha 57">
            <a:extLst>
              <a:ext uri="{FF2B5EF4-FFF2-40B4-BE49-F238E27FC236}">
                <a16:creationId xmlns:a16="http://schemas.microsoft.com/office/drawing/2014/main" id="{ECA2A93C-24F8-430B-8C83-65B232B921FB}"/>
              </a:ext>
            </a:extLst>
          </p:cNvPr>
          <p:cNvCxnSpPr>
            <a:cxnSpLocks/>
            <a:stCxn id="34" idx="0"/>
          </p:cNvCxnSpPr>
          <p:nvPr/>
        </p:nvCxnSpPr>
        <p:spPr>
          <a:xfrm>
            <a:off x="9166173" y="3057524"/>
            <a:ext cx="571889" cy="291204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recto de flecha 58">
            <a:extLst>
              <a:ext uri="{FF2B5EF4-FFF2-40B4-BE49-F238E27FC236}">
                <a16:creationId xmlns:a16="http://schemas.microsoft.com/office/drawing/2014/main" id="{E6FFADBA-953C-4626-A4B9-E8A9C5E83216}"/>
              </a:ext>
            </a:extLst>
          </p:cNvPr>
          <p:cNvCxnSpPr>
            <a:cxnSpLocks/>
          </p:cNvCxnSpPr>
          <p:nvPr/>
        </p:nvCxnSpPr>
        <p:spPr>
          <a:xfrm flipH="1" flipV="1">
            <a:off x="9266949" y="3325016"/>
            <a:ext cx="571889" cy="182261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CuadroTexto 59">
            <a:extLst>
              <a:ext uri="{FF2B5EF4-FFF2-40B4-BE49-F238E27FC236}">
                <a16:creationId xmlns:a16="http://schemas.microsoft.com/office/drawing/2014/main" id="{909927E3-0917-45C1-96CA-08AEDFCE880B}"/>
              </a:ext>
            </a:extLst>
          </p:cNvPr>
          <p:cNvSpPr txBox="1"/>
          <p:nvPr/>
        </p:nvSpPr>
        <p:spPr>
          <a:xfrm>
            <a:off x="10056113" y="2833794"/>
            <a:ext cx="642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z</a:t>
            </a:r>
            <a:endParaRPr lang="es-CO" b="1" dirty="0"/>
          </a:p>
        </p:txBody>
      </p:sp>
      <p:sp>
        <p:nvSpPr>
          <p:cNvPr id="61" name="CuadroTexto 60">
            <a:extLst>
              <a:ext uri="{FF2B5EF4-FFF2-40B4-BE49-F238E27FC236}">
                <a16:creationId xmlns:a16="http://schemas.microsoft.com/office/drawing/2014/main" id="{1DB58F52-30D9-4FB9-81DD-6AA3C42B2166}"/>
              </a:ext>
            </a:extLst>
          </p:cNvPr>
          <p:cNvSpPr txBox="1"/>
          <p:nvPr/>
        </p:nvSpPr>
        <p:spPr>
          <a:xfrm>
            <a:off x="9227670" y="2205287"/>
            <a:ext cx="642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4</a:t>
            </a:r>
            <a:endParaRPr lang="es-CO" b="1" dirty="0"/>
          </a:p>
        </p:txBody>
      </p:sp>
      <p:cxnSp>
        <p:nvCxnSpPr>
          <p:cNvPr id="62" name="Conector recto 61">
            <a:extLst>
              <a:ext uri="{FF2B5EF4-FFF2-40B4-BE49-F238E27FC236}">
                <a16:creationId xmlns:a16="http://schemas.microsoft.com/office/drawing/2014/main" id="{874F1848-5134-4007-915E-8B4314126349}"/>
              </a:ext>
            </a:extLst>
          </p:cNvPr>
          <p:cNvCxnSpPr>
            <a:cxnSpLocks/>
          </p:cNvCxnSpPr>
          <p:nvPr/>
        </p:nvCxnSpPr>
        <p:spPr>
          <a:xfrm>
            <a:off x="5122653" y="5021264"/>
            <a:ext cx="1902044" cy="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recto de flecha 62">
            <a:extLst>
              <a:ext uri="{FF2B5EF4-FFF2-40B4-BE49-F238E27FC236}">
                <a16:creationId xmlns:a16="http://schemas.microsoft.com/office/drawing/2014/main" id="{BEB0C60A-3005-4EB6-8DCB-B7BF78769949}"/>
              </a:ext>
            </a:extLst>
          </p:cNvPr>
          <p:cNvCxnSpPr>
            <a:cxnSpLocks/>
          </p:cNvCxnSpPr>
          <p:nvPr/>
        </p:nvCxnSpPr>
        <p:spPr>
          <a:xfrm>
            <a:off x="9912239" y="2833794"/>
            <a:ext cx="859337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cto de flecha 63">
            <a:extLst>
              <a:ext uri="{FF2B5EF4-FFF2-40B4-BE49-F238E27FC236}">
                <a16:creationId xmlns:a16="http://schemas.microsoft.com/office/drawing/2014/main" id="{D1ACA413-6282-4E21-BE61-7B584BC470A9}"/>
              </a:ext>
            </a:extLst>
          </p:cNvPr>
          <p:cNvCxnSpPr>
            <a:cxnSpLocks/>
          </p:cNvCxnSpPr>
          <p:nvPr/>
        </p:nvCxnSpPr>
        <p:spPr>
          <a:xfrm flipH="1">
            <a:off x="9869831" y="2677293"/>
            <a:ext cx="901745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" name="Gráfico 71" descr="Cerrar">
            <a:extLst>
              <a:ext uri="{FF2B5EF4-FFF2-40B4-BE49-F238E27FC236}">
                <a16:creationId xmlns:a16="http://schemas.microsoft.com/office/drawing/2014/main" id="{BE9F5DED-D5E0-4EF2-AE6F-89BF4F9971D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835125" y="298484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8673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785</TotalTime>
  <Words>196</Words>
  <Application>Microsoft Office PowerPoint</Application>
  <PresentationFormat>Panorámica</PresentationFormat>
  <Paragraphs>140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A01-1-0601-07</cp:lastModifiedBy>
  <cp:revision>61</cp:revision>
  <dcterms:created xsi:type="dcterms:W3CDTF">2020-03-22T23:16:59Z</dcterms:created>
  <dcterms:modified xsi:type="dcterms:W3CDTF">2023-08-26T16:16:07Z</dcterms:modified>
</cp:coreProperties>
</file>