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6" r:id="rId4"/>
    <p:sldId id="267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82985" y="-202306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PILAS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3" y="443265"/>
            <a:ext cx="1120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Es una estructura de tipo </a:t>
            </a:r>
            <a:r>
              <a:rPr lang="es-CO" sz="4000" b="1" dirty="0"/>
              <a:t>LIFO</a:t>
            </a:r>
            <a:r>
              <a:rPr lang="es-CO" sz="2800" dirty="0"/>
              <a:t>(</a:t>
            </a:r>
            <a:r>
              <a:rPr lang="es-CO" sz="2800" dirty="0" err="1"/>
              <a:t>Last</a:t>
            </a:r>
            <a:r>
              <a:rPr lang="es-CO" sz="2800" dirty="0"/>
              <a:t>-in, </a:t>
            </a:r>
            <a:r>
              <a:rPr lang="es-CO" sz="2800" dirty="0" err="1"/>
              <a:t>first-out</a:t>
            </a:r>
            <a:r>
              <a:rPr lang="es-CO" sz="2800" dirty="0"/>
              <a:t>)</a:t>
            </a:r>
            <a:r>
              <a:rPr lang="es-CO" sz="3200" dirty="0"/>
              <a:t>. Último en entrar, primero en salir.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23226" y="4148985"/>
            <a:ext cx="246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Se apoya en: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166426" y="3918153"/>
            <a:ext cx="4572843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Vectores (estáticas)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762538" y="5161490"/>
            <a:ext cx="10005392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4000" dirty="0">
                <a:solidFill>
                  <a:schemeClr val="bg1"/>
                </a:solidFill>
              </a:rPr>
              <a:t>Es una colección de objetos donde el último en entrar es el primero en salir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4B800D5-C8FE-4664-87BA-F486949F9E17}"/>
              </a:ext>
            </a:extLst>
          </p:cNvPr>
          <p:cNvSpPr txBox="1"/>
          <p:nvPr/>
        </p:nvSpPr>
        <p:spPr>
          <a:xfrm>
            <a:off x="423226" y="3334898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No tiene representación propia a nivel de programación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9B4D6D5-94B1-4229-A0F5-5E80DA3C71AA}"/>
              </a:ext>
            </a:extLst>
          </p:cNvPr>
          <p:cNvSpPr txBox="1"/>
          <p:nvPr/>
        </p:nvSpPr>
        <p:spPr>
          <a:xfrm>
            <a:off x="3166425" y="4610650"/>
            <a:ext cx="4572843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Listas Ligadas (Dinámicas)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A90AFD3-140C-4A19-BE23-CEF89AE363EE}"/>
              </a:ext>
            </a:extLst>
          </p:cNvPr>
          <p:cNvSpPr txBox="1"/>
          <p:nvPr/>
        </p:nvSpPr>
        <p:spPr>
          <a:xfrm>
            <a:off x="230378" y="5238434"/>
            <a:ext cx="142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>
                <a:solidFill>
                  <a:srgbClr val="FF0000"/>
                </a:solidFill>
              </a:rPr>
              <a:t>PILAS</a:t>
            </a:r>
          </a:p>
        </p:txBody>
      </p:sp>
      <p:pic>
        <p:nvPicPr>
          <p:cNvPr id="1026" name="Picture 2" descr="Dibujo de Una pila de libros para colorear | Dibujos para colorear imprimir  gratis">
            <a:extLst>
              <a:ext uri="{FF2B5EF4-FFF2-40B4-BE49-F238E27FC236}">
                <a16:creationId xmlns:a16="http://schemas.microsoft.com/office/drawing/2014/main" id="{AA5F37B5-5748-43E9-97BD-15EE5BCD3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52" y="1612816"/>
            <a:ext cx="1816184" cy="181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8DAF6FB-1A75-4BA7-A8F4-96BA497FACA2}"/>
              </a:ext>
            </a:extLst>
          </p:cNvPr>
          <p:cNvSpPr txBox="1"/>
          <p:nvPr/>
        </p:nvSpPr>
        <p:spPr>
          <a:xfrm>
            <a:off x="7596634" y="1800693"/>
            <a:ext cx="1202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Tope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8BC583EB-5A66-40D2-82ED-6E8A6CEB5720}"/>
              </a:ext>
            </a:extLst>
          </p:cNvPr>
          <p:cNvCxnSpPr/>
          <p:nvPr/>
        </p:nvCxnSpPr>
        <p:spPr>
          <a:xfrm>
            <a:off x="6535824" y="2107096"/>
            <a:ext cx="112393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16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9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PILAS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17126" y="862120"/>
            <a:ext cx="3310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Donde se Utilizan: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39184" y="1560998"/>
            <a:ext cx="6386832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En los algoritmos recursivos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221745" y="4025235"/>
            <a:ext cx="5258568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APILAR: </a:t>
            </a:r>
            <a:r>
              <a:rPr lang="es-CO" sz="2400" dirty="0">
                <a:solidFill>
                  <a:schemeClr val="bg1"/>
                </a:solidFill>
              </a:rPr>
              <a:t>Llevar el dato a la estructura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9B4D6D5-94B1-4229-A0F5-5E80DA3C71AA}"/>
              </a:ext>
            </a:extLst>
          </p:cNvPr>
          <p:cNvSpPr txBox="1"/>
          <p:nvPr/>
        </p:nvSpPr>
        <p:spPr>
          <a:xfrm>
            <a:off x="1339184" y="2755577"/>
            <a:ext cx="6386832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</a:rPr>
              <a:t>M</a:t>
            </a:r>
            <a:r>
              <a:rPr lang="es-CO" sz="2400" dirty="0" err="1">
                <a:solidFill>
                  <a:schemeClr val="bg1"/>
                </a:solidFill>
              </a:rPr>
              <a:t>áquinas</a:t>
            </a:r>
            <a:r>
              <a:rPr lang="es-CO" sz="2400" dirty="0">
                <a:solidFill>
                  <a:schemeClr val="bg1"/>
                </a:solidFill>
              </a:rPr>
              <a:t> de pilas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08C185F-C451-4B73-B5F8-C22FEF6FCDF7}"/>
              </a:ext>
            </a:extLst>
          </p:cNvPr>
          <p:cNvSpPr txBox="1"/>
          <p:nvPr/>
        </p:nvSpPr>
        <p:spPr>
          <a:xfrm>
            <a:off x="1339183" y="2157233"/>
            <a:ext cx="6386833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Pila de Direcciones  (Segmento de Pila)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3FF9122-CB50-4600-82B3-C10D2865FE60}"/>
              </a:ext>
            </a:extLst>
          </p:cNvPr>
          <p:cNvSpPr txBox="1"/>
          <p:nvPr/>
        </p:nvSpPr>
        <p:spPr>
          <a:xfrm>
            <a:off x="217125" y="3429000"/>
            <a:ext cx="3785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Básicas: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49468D7-8AE3-4D97-A539-873E84C0C294}"/>
              </a:ext>
            </a:extLst>
          </p:cNvPr>
          <p:cNvSpPr txBox="1"/>
          <p:nvPr/>
        </p:nvSpPr>
        <p:spPr>
          <a:xfrm>
            <a:off x="1243182" y="4986700"/>
            <a:ext cx="5258568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DESAPILAR: </a:t>
            </a:r>
            <a:r>
              <a:rPr lang="es-CO" sz="2400" dirty="0">
                <a:solidFill>
                  <a:schemeClr val="bg1"/>
                </a:solidFill>
              </a:rPr>
              <a:t>Sacar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0394F48-57D7-4F1E-994C-4A719382AE9F}"/>
              </a:ext>
            </a:extLst>
          </p:cNvPr>
          <p:cNvSpPr txBox="1"/>
          <p:nvPr/>
        </p:nvSpPr>
        <p:spPr>
          <a:xfrm>
            <a:off x="7341704" y="4147930"/>
            <a:ext cx="1603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Tope = 0</a:t>
            </a:r>
            <a:endParaRPr lang="es-CO" sz="2800" b="1" dirty="0">
              <a:solidFill>
                <a:srgbClr val="FF0000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D4D368B-0359-48C0-860F-DC15FD703491}"/>
              </a:ext>
            </a:extLst>
          </p:cNvPr>
          <p:cNvSpPr txBox="1"/>
          <p:nvPr/>
        </p:nvSpPr>
        <p:spPr>
          <a:xfrm>
            <a:off x="9316279" y="4086790"/>
            <a:ext cx="1974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Pila Vacía</a:t>
            </a:r>
            <a:endParaRPr lang="es-CO" sz="2800" dirty="0"/>
          </a:p>
        </p:txBody>
      </p:sp>
      <p:sp>
        <p:nvSpPr>
          <p:cNvPr id="22" name="Flecha: a la derecha 21">
            <a:extLst>
              <a:ext uri="{FF2B5EF4-FFF2-40B4-BE49-F238E27FC236}">
                <a16:creationId xmlns:a16="http://schemas.microsoft.com/office/drawing/2014/main" id="{5858903B-71BC-4BF1-B7D8-AE8602187E28}"/>
              </a:ext>
            </a:extLst>
          </p:cNvPr>
          <p:cNvSpPr/>
          <p:nvPr/>
        </p:nvSpPr>
        <p:spPr>
          <a:xfrm>
            <a:off x="8872330" y="4256482"/>
            <a:ext cx="318053" cy="292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150ECB4-674C-4FF9-9822-89A82794E6C5}"/>
              </a:ext>
            </a:extLst>
          </p:cNvPr>
          <p:cNvSpPr txBox="1"/>
          <p:nvPr/>
        </p:nvSpPr>
        <p:spPr>
          <a:xfrm>
            <a:off x="7356514" y="4892501"/>
            <a:ext cx="1603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Tope = N</a:t>
            </a:r>
            <a:endParaRPr lang="es-CO" sz="2800" b="1" dirty="0">
              <a:solidFill>
                <a:srgbClr val="FF0000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709394D-5728-4E65-B2CB-36E442AF2780}"/>
              </a:ext>
            </a:extLst>
          </p:cNvPr>
          <p:cNvSpPr txBox="1"/>
          <p:nvPr/>
        </p:nvSpPr>
        <p:spPr>
          <a:xfrm>
            <a:off x="9309652" y="4556888"/>
            <a:ext cx="1974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Pila Llena</a:t>
            </a:r>
            <a:endParaRPr lang="es-CO" sz="2800" dirty="0"/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E85B9901-6883-4098-B5D7-C8B5689A8780}"/>
              </a:ext>
            </a:extLst>
          </p:cNvPr>
          <p:cNvSpPr/>
          <p:nvPr/>
        </p:nvSpPr>
        <p:spPr>
          <a:xfrm>
            <a:off x="8865703" y="4726580"/>
            <a:ext cx="318053" cy="292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BB9E204-43DF-4986-997F-AB5DC53EC694}"/>
              </a:ext>
            </a:extLst>
          </p:cNvPr>
          <p:cNvSpPr txBox="1"/>
          <p:nvPr/>
        </p:nvSpPr>
        <p:spPr>
          <a:xfrm>
            <a:off x="7361584" y="5148471"/>
            <a:ext cx="642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D=</a:t>
            </a:r>
            <a:endParaRPr lang="es-CO" sz="2800" b="1" dirty="0">
              <a:solidFill>
                <a:srgbClr val="FF0000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E4AD7E5-EC41-4794-805F-7284D18DD420}"/>
              </a:ext>
            </a:extLst>
          </p:cNvPr>
          <p:cNvSpPr txBox="1"/>
          <p:nvPr/>
        </p:nvSpPr>
        <p:spPr>
          <a:xfrm>
            <a:off x="7878416" y="5161803"/>
            <a:ext cx="1974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Pila [</a:t>
            </a:r>
            <a:r>
              <a:rPr lang="es-MX" sz="2800" dirty="0">
                <a:solidFill>
                  <a:schemeClr val="bg1"/>
                </a:solidFill>
              </a:rPr>
              <a:t>Tope]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28D86C-CC22-4208-BCBF-6F2763CCC87E}"/>
              </a:ext>
            </a:extLst>
          </p:cNvPr>
          <p:cNvSpPr txBox="1"/>
          <p:nvPr/>
        </p:nvSpPr>
        <p:spPr>
          <a:xfrm>
            <a:off x="7335077" y="5877432"/>
            <a:ext cx="283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Tope = </a:t>
            </a:r>
            <a:r>
              <a:rPr lang="es-MX" sz="2800" b="1" dirty="0">
                <a:solidFill>
                  <a:schemeClr val="bg1"/>
                </a:solidFill>
              </a:rPr>
              <a:t>Tope +1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2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61144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PILAS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" y="943740"/>
            <a:ext cx="6692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Pilas como listas simplemente ligadas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7DFA0E9-452E-4D5A-8F88-90920D4CF9FD}"/>
              </a:ext>
            </a:extLst>
          </p:cNvPr>
          <p:cNvSpPr txBox="1"/>
          <p:nvPr/>
        </p:nvSpPr>
        <p:spPr>
          <a:xfrm>
            <a:off x="10686840" y="1630263"/>
            <a:ext cx="1505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Tope=</a:t>
            </a:r>
            <a:r>
              <a:rPr lang="es-MX" sz="2400" dirty="0" err="1"/>
              <a:t>Null</a:t>
            </a:r>
            <a:endParaRPr lang="es-CO" sz="2400" dirty="0"/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id="{CADD6313-B8F5-4D7E-8257-119B61098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317" y="2261058"/>
            <a:ext cx="3819423" cy="3144613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A771B387-CA7C-488D-8829-B36B157A6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86" y="1630263"/>
            <a:ext cx="2936475" cy="2093598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640850F8-B526-4263-9BF1-D97866C515E3}"/>
              </a:ext>
            </a:extLst>
          </p:cNvPr>
          <p:cNvSpPr txBox="1"/>
          <p:nvPr/>
        </p:nvSpPr>
        <p:spPr>
          <a:xfrm>
            <a:off x="851237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FE31F3C-4B21-4B51-B8E5-3A1D0BFAAEBD}"/>
              </a:ext>
            </a:extLst>
          </p:cNvPr>
          <p:cNvSpPr txBox="1"/>
          <p:nvPr/>
        </p:nvSpPr>
        <p:spPr>
          <a:xfrm>
            <a:off x="1686218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Tope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A1BB3000-D216-42F3-9F80-20E399D98734}"/>
              </a:ext>
            </a:extLst>
          </p:cNvPr>
          <p:cNvSpPr txBox="1"/>
          <p:nvPr/>
        </p:nvSpPr>
        <p:spPr>
          <a:xfrm>
            <a:off x="2521199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X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A94D59D-916A-4A27-AD01-71D3FF234EBD}"/>
              </a:ext>
            </a:extLst>
          </p:cNvPr>
          <p:cNvSpPr txBox="1"/>
          <p:nvPr/>
        </p:nvSpPr>
        <p:spPr>
          <a:xfrm>
            <a:off x="851237" y="4107149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40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94BF045-E538-4DB2-9204-45AAC68A7E6C}"/>
              </a:ext>
            </a:extLst>
          </p:cNvPr>
          <p:cNvSpPr txBox="1"/>
          <p:nvPr/>
        </p:nvSpPr>
        <p:spPr>
          <a:xfrm>
            <a:off x="1731293" y="4107148"/>
            <a:ext cx="642161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ES" b="1" dirty="0"/>
          </a:p>
          <a:p>
            <a:pPr algn="ctr"/>
            <a:r>
              <a:rPr lang="es-ES" b="1" dirty="0"/>
              <a:t>08</a:t>
            </a:r>
          </a:p>
          <a:p>
            <a:pPr algn="ctr"/>
            <a:r>
              <a:rPr lang="es-ES" b="1" dirty="0"/>
              <a:t>08</a:t>
            </a:r>
          </a:p>
          <a:p>
            <a:pPr algn="ctr"/>
            <a:r>
              <a:rPr lang="es-ES" b="1" dirty="0"/>
              <a:t>09</a:t>
            </a:r>
          </a:p>
          <a:p>
            <a:pPr algn="ctr"/>
            <a:r>
              <a:rPr lang="es-ES" b="1" dirty="0"/>
              <a:t>09</a:t>
            </a:r>
          </a:p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CD751FF6-E219-43C6-8997-488091543693}"/>
              </a:ext>
            </a:extLst>
          </p:cNvPr>
          <p:cNvSpPr txBox="1"/>
          <p:nvPr/>
        </p:nvSpPr>
        <p:spPr>
          <a:xfrm>
            <a:off x="2638149" y="4106122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08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09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9CE1D5E-E367-4D40-825C-79F157552D98}"/>
              </a:ext>
            </a:extLst>
          </p:cNvPr>
          <p:cNvSpPr txBox="1"/>
          <p:nvPr/>
        </p:nvSpPr>
        <p:spPr>
          <a:xfrm>
            <a:off x="5481211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Tope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AB98D34-66C8-4ECF-9969-A647708DC3E8}"/>
              </a:ext>
            </a:extLst>
          </p:cNvPr>
          <p:cNvSpPr txBox="1"/>
          <p:nvPr/>
        </p:nvSpPr>
        <p:spPr>
          <a:xfrm>
            <a:off x="6316192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F2201FE5-68F5-4358-8EA0-CC41532B19BA}"/>
              </a:ext>
            </a:extLst>
          </p:cNvPr>
          <p:cNvSpPr txBox="1"/>
          <p:nvPr/>
        </p:nvSpPr>
        <p:spPr>
          <a:xfrm>
            <a:off x="7151173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3C228E6-4F30-434A-A422-FF01416DEC52}"/>
              </a:ext>
            </a:extLst>
          </p:cNvPr>
          <p:cNvSpPr txBox="1"/>
          <p:nvPr/>
        </p:nvSpPr>
        <p:spPr>
          <a:xfrm>
            <a:off x="5481211" y="4106123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AABAA3C-7BF1-424D-A5EF-8BE7EA457A4D}"/>
              </a:ext>
            </a:extLst>
          </p:cNvPr>
          <p:cNvSpPr txBox="1"/>
          <p:nvPr/>
        </p:nvSpPr>
        <p:spPr>
          <a:xfrm>
            <a:off x="6361267" y="410612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565A69F-8D80-4424-AED6-952FF5010F1A}"/>
              </a:ext>
            </a:extLst>
          </p:cNvPr>
          <p:cNvSpPr txBox="1"/>
          <p:nvPr/>
        </p:nvSpPr>
        <p:spPr>
          <a:xfrm>
            <a:off x="7241325" y="4106122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A476908-11C1-44B8-9B8D-0C6348E63E2D}"/>
              </a:ext>
            </a:extLst>
          </p:cNvPr>
          <p:cNvSpPr txBox="1"/>
          <p:nvPr/>
        </p:nvSpPr>
        <p:spPr>
          <a:xfrm>
            <a:off x="5946084" y="583898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166AF0C-0CC9-4EDB-B5B6-78C00F494006}"/>
              </a:ext>
            </a:extLst>
          </p:cNvPr>
          <p:cNvSpPr txBox="1"/>
          <p:nvPr/>
        </p:nvSpPr>
        <p:spPr>
          <a:xfrm>
            <a:off x="6797005" y="583898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3A48A34-DBF2-4B65-94B6-95BDE5416376}"/>
              </a:ext>
            </a:extLst>
          </p:cNvPr>
          <p:cNvSpPr txBox="1"/>
          <p:nvPr/>
        </p:nvSpPr>
        <p:spPr>
          <a:xfrm>
            <a:off x="6416865" y="6176561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-</a:t>
            </a:r>
            <a:endParaRPr lang="es-CO" sz="2800" b="1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3C0AC92-3672-482B-9277-3CE322D86223}"/>
              </a:ext>
            </a:extLst>
          </p:cNvPr>
          <p:cNvSpPr txBox="1"/>
          <p:nvPr/>
        </p:nvSpPr>
        <p:spPr>
          <a:xfrm>
            <a:off x="10577351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B4BB745-21E0-4BA8-B059-F73AA4AD9237}"/>
              </a:ext>
            </a:extLst>
          </p:cNvPr>
          <p:cNvSpPr txBox="1"/>
          <p:nvPr/>
        </p:nvSpPr>
        <p:spPr>
          <a:xfrm>
            <a:off x="11428272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F03AF4B-FF8D-4635-9D51-8354F9676766}"/>
              </a:ext>
            </a:extLst>
          </p:cNvPr>
          <p:cNvSpPr txBox="1"/>
          <p:nvPr/>
        </p:nvSpPr>
        <p:spPr>
          <a:xfrm>
            <a:off x="11059472" y="613735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08</a:t>
            </a:r>
            <a:endParaRPr lang="es-CO" sz="2800" b="1" dirty="0"/>
          </a:p>
        </p:txBody>
      </p:sp>
      <p:sp>
        <p:nvSpPr>
          <p:cNvPr id="5" name="Flecha: hacia la izquierda 4">
            <a:extLst>
              <a:ext uri="{FF2B5EF4-FFF2-40B4-BE49-F238E27FC236}">
                <a16:creationId xmlns:a16="http://schemas.microsoft.com/office/drawing/2014/main" id="{B974502D-3EED-4FA0-9296-1226C28B1E52}"/>
              </a:ext>
            </a:extLst>
          </p:cNvPr>
          <p:cNvSpPr/>
          <p:nvPr/>
        </p:nvSpPr>
        <p:spPr>
          <a:xfrm>
            <a:off x="2052373" y="3096983"/>
            <a:ext cx="736600" cy="3048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FE4F5FD-8E8F-40D5-8661-5EE357F67A71}"/>
              </a:ext>
            </a:extLst>
          </p:cNvPr>
          <p:cNvSpPr txBox="1"/>
          <p:nvPr/>
        </p:nvSpPr>
        <p:spPr>
          <a:xfrm>
            <a:off x="6461085" y="633725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9C11C71-580E-46E5-8E63-A4E657C0B4D0}"/>
              </a:ext>
            </a:extLst>
          </p:cNvPr>
          <p:cNvCxnSpPr/>
          <p:nvPr/>
        </p:nvCxnSpPr>
        <p:spPr>
          <a:xfrm>
            <a:off x="725419" y="4685746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431C0D3-0C19-4DFE-8AE9-06CEE9BF5839}"/>
              </a:ext>
            </a:extLst>
          </p:cNvPr>
          <p:cNvSpPr txBox="1"/>
          <p:nvPr/>
        </p:nvSpPr>
        <p:spPr>
          <a:xfrm>
            <a:off x="8755373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40</a:t>
            </a:r>
            <a:endParaRPr lang="es-CO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44D68E2-8060-45A1-837F-3C2CFF9AD118}"/>
              </a:ext>
            </a:extLst>
          </p:cNvPr>
          <p:cNvSpPr txBox="1"/>
          <p:nvPr/>
        </p:nvSpPr>
        <p:spPr>
          <a:xfrm>
            <a:off x="9606294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08</a:t>
            </a:r>
            <a:endParaRPr lang="es-CO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38816E9-15EF-4039-B14B-09E3EE16575F}"/>
              </a:ext>
            </a:extLst>
          </p:cNvPr>
          <p:cNvSpPr txBox="1"/>
          <p:nvPr/>
        </p:nvSpPr>
        <p:spPr>
          <a:xfrm>
            <a:off x="9226154" y="620991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09</a:t>
            </a:r>
            <a:endParaRPr lang="es-CO" sz="2800" b="1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A15D2787-46B9-485B-97B7-F5CD7CFCC318}"/>
              </a:ext>
            </a:extLst>
          </p:cNvPr>
          <p:cNvCxnSpPr>
            <a:cxnSpLocks/>
          </p:cNvCxnSpPr>
          <p:nvPr/>
        </p:nvCxnSpPr>
        <p:spPr>
          <a:xfrm>
            <a:off x="10272712" y="465666"/>
            <a:ext cx="30154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3B499B8-96DD-4FBD-B562-8C5A31A3ABBE}"/>
              </a:ext>
            </a:extLst>
          </p:cNvPr>
          <p:cNvCxnSpPr>
            <a:cxnSpLocks/>
          </p:cNvCxnSpPr>
          <p:nvPr/>
        </p:nvCxnSpPr>
        <p:spPr>
          <a:xfrm>
            <a:off x="10322028" y="886389"/>
            <a:ext cx="8083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5DFC70B-7815-465E-A2C1-C5FF25FDE5DD}"/>
              </a:ext>
            </a:extLst>
          </p:cNvPr>
          <p:cNvSpPr txBox="1"/>
          <p:nvPr/>
        </p:nvSpPr>
        <p:spPr>
          <a:xfrm>
            <a:off x="10346292" y="644830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163E6FDF-9705-4037-B228-BDEB83005E69}"/>
              </a:ext>
            </a:extLst>
          </p:cNvPr>
          <p:cNvCxnSpPr/>
          <p:nvPr/>
        </p:nvCxnSpPr>
        <p:spPr>
          <a:xfrm>
            <a:off x="685006" y="5236080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61F8E80-FA87-464E-814F-4BE373D6094A}"/>
              </a:ext>
            </a:extLst>
          </p:cNvPr>
          <p:cNvSpPr txBox="1"/>
          <p:nvPr/>
        </p:nvSpPr>
        <p:spPr>
          <a:xfrm>
            <a:off x="6802052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B98F5F7-1966-4955-B414-2AA28B50D6BA}"/>
              </a:ext>
            </a:extLst>
          </p:cNvPr>
          <p:cNvSpPr txBox="1"/>
          <p:nvPr/>
        </p:nvSpPr>
        <p:spPr>
          <a:xfrm>
            <a:off x="7652973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09</a:t>
            </a:r>
            <a:endParaRPr lang="es-CO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7CC6684-67A0-4B3D-AA5B-EF60D23B4117}"/>
              </a:ext>
            </a:extLst>
          </p:cNvPr>
          <p:cNvSpPr txBox="1"/>
          <p:nvPr/>
        </p:nvSpPr>
        <p:spPr>
          <a:xfrm>
            <a:off x="7272833" y="620991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05</a:t>
            </a:r>
            <a:endParaRPr lang="es-CO" sz="2800" b="1" dirty="0"/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055336F2-4D79-4FBB-BDD0-69474094D40A}"/>
              </a:ext>
            </a:extLst>
          </p:cNvPr>
          <p:cNvCxnSpPr>
            <a:cxnSpLocks/>
          </p:cNvCxnSpPr>
          <p:nvPr/>
        </p:nvCxnSpPr>
        <p:spPr>
          <a:xfrm>
            <a:off x="8342312" y="465666"/>
            <a:ext cx="30154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58228D5-47A7-4531-A7B7-5989D56081AC}"/>
              </a:ext>
            </a:extLst>
          </p:cNvPr>
          <p:cNvCxnSpPr>
            <a:cxnSpLocks/>
          </p:cNvCxnSpPr>
          <p:nvPr/>
        </p:nvCxnSpPr>
        <p:spPr>
          <a:xfrm>
            <a:off x="8466508" y="862550"/>
            <a:ext cx="8083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DA6574C-2F30-4CE8-AC45-4A174B43C971}"/>
              </a:ext>
            </a:extLst>
          </p:cNvPr>
          <p:cNvSpPr txBox="1"/>
          <p:nvPr/>
        </p:nvSpPr>
        <p:spPr>
          <a:xfrm>
            <a:off x="8490772" y="620991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CBF7144-B042-45EC-8481-A64CB83D31D6}"/>
              </a:ext>
            </a:extLst>
          </p:cNvPr>
          <p:cNvSpPr txBox="1"/>
          <p:nvPr/>
        </p:nvSpPr>
        <p:spPr>
          <a:xfrm>
            <a:off x="5539483" y="2910858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79CC346F-9D2E-4129-8D70-77BA7CC77CFD}"/>
              </a:ext>
            </a:extLst>
          </p:cNvPr>
          <p:cNvSpPr txBox="1"/>
          <p:nvPr/>
        </p:nvSpPr>
        <p:spPr>
          <a:xfrm>
            <a:off x="6390404" y="2910858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576099E6-0D44-4201-94F7-F4C658C12808}"/>
              </a:ext>
            </a:extLst>
          </p:cNvPr>
          <p:cNvSpPr txBox="1"/>
          <p:nvPr/>
        </p:nvSpPr>
        <p:spPr>
          <a:xfrm>
            <a:off x="6958612" y="2910858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08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E739F16B-D033-46A8-95B4-CD4F65F499A1}"/>
              </a:ext>
            </a:extLst>
          </p:cNvPr>
          <p:cNvSpPr txBox="1"/>
          <p:nvPr/>
        </p:nvSpPr>
        <p:spPr>
          <a:xfrm>
            <a:off x="5536701" y="2538160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40</a:t>
            </a:r>
            <a:endParaRPr lang="es-CO" dirty="0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6757863-A842-4A94-9541-B50EDB1C441B}"/>
              </a:ext>
            </a:extLst>
          </p:cNvPr>
          <p:cNvSpPr txBox="1"/>
          <p:nvPr/>
        </p:nvSpPr>
        <p:spPr>
          <a:xfrm>
            <a:off x="6387622" y="2538160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08</a:t>
            </a:r>
            <a:endParaRPr lang="es-CO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5A358898-BCA4-4E33-AD44-C0BEF9D42C85}"/>
              </a:ext>
            </a:extLst>
          </p:cNvPr>
          <p:cNvSpPr txBox="1"/>
          <p:nvPr/>
        </p:nvSpPr>
        <p:spPr>
          <a:xfrm>
            <a:off x="6955830" y="2538160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09</a:t>
            </a:r>
            <a:endParaRPr lang="es-CO" b="1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E5FFE6F-5C9E-4B81-80F3-8CC673C14187}"/>
              </a:ext>
            </a:extLst>
          </p:cNvPr>
          <p:cNvSpPr txBox="1"/>
          <p:nvPr/>
        </p:nvSpPr>
        <p:spPr>
          <a:xfrm>
            <a:off x="5533919" y="2184705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9B070DDF-4C69-43AD-B509-8C5A85B82BA2}"/>
              </a:ext>
            </a:extLst>
          </p:cNvPr>
          <p:cNvSpPr txBox="1"/>
          <p:nvPr/>
        </p:nvSpPr>
        <p:spPr>
          <a:xfrm>
            <a:off x="6384840" y="2184705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09</a:t>
            </a:r>
            <a:endParaRPr lang="es-CO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5F2372EB-6A85-4400-8A37-4BE2D391EF0C}"/>
              </a:ext>
            </a:extLst>
          </p:cNvPr>
          <p:cNvSpPr txBox="1"/>
          <p:nvPr/>
        </p:nvSpPr>
        <p:spPr>
          <a:xfrm>
            <a:off x="6953048" y="2184705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A2F20DE7-BF89-474A-B8BA-B6557517154A}"/>
              </a:ext>
            </a:extLst>
          </p:cNvPr>
          <p:cNvSpPr txBox="1"/>
          <p:nvPr/>
        </p:nvSpPr>
        <p:spPr>
          <a:xfrm>
            <a:off x="7508062" y="2125216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Tope</a:t>
            </a:r>
            <a:endParaRPr lang="es-CO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02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61144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PILAS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" y="943740"/>
            <a:ext cx="6692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Pilas como listas simplemente ligadas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7DFA0E9-452E-4D5A-8F88-90920D4CF9FD}"/>
              </a:ext>
            </a:extLst>
          </p:cNvPr>
          <p:cNvSpPr txBox="1"/>
          <p:nvPr/>
        </p:nvSpPr>
        <p:spPr>
          <a:xfrm>
            <a:off x="10686840" y="1630263"/>
            <a:ext cx="1505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Tope=</a:t>
            </a:r>
            <a:r>
              <a:rPr lang="es-MX" sz="2400" dirty="0" err="1"/>
              <a:t>Null</a:t>
            </a:r>
            <a:endParaRPr lang="es-CO" sz="2400" dirty="0"/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id="{CADD6313-B8F5-4D7E-8257-119B61098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317" y="2261058"/>
            <a:ext cx="3819423" cy="3144613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A771B387-CA7C-488D-8829-B36B157A6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86" y="1630263"/>
            <a:ext cx="2936475" cy="2093598"/>
          </a:xfrm>
          <a:prstGeom prst="rect">
            <a:avLst/>
          </a:prstGeom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640850F8-B526-4263-9BF1-D97866C515E3}"/>
              </a:ext>
            </a:extLst>
          </p:cNvPr>
          <p:cNvSpPr txBox="1"/>
          <p:nvPr/>
        </p:nvSpPr>
        <p:spPr>
          <a:xfrm>
            <a:off x="851237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FE31F3C-4B21-4B51-B8E5-3A1D0BFAAEBD}"/>
              </a:ext>
            </a:extLst>
          </p:cNvPr>
          <p:cNvSpPr txBox="1"/>
          <p:nvPr/>
        </p:nvSpPr>
        <p:spPr>
          <a:xfrm>
            <a:off x="1686218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Tope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A1BB3000-D216-42F3-9F80-20E399D98734}"/>
              </a:ext>
            </a:extLst>
          </p:cNvPr>
          <p:cNvSpPr txBox="1"/>
          <p:nvPr/>
        </p:nvSpPr>
        <p:spPr>
          <a:xfrm>
            <a:off x="2521199" y="353919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X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A94D59D-916A-4A27-AD01-71D3FF234EBD}"/>
              </a:ext>
            </a:extLst>
          </p:cNvPr>
          <p:cNvSpPr txBox="1"/>
          <p:nvPr/>
        </p:nvSpPr>
        <p:spPr>
          <a:xfrm>
            <a:off x="851237" y="4107149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20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40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94BF045-E538-4DB2-9204-45AAC68A7E6C}"/>
              </a:ext>
            </a:extLst>
          </p:cNvPr>
          <p:cNvSpPr txBox="1"/>
          <p:nvPr/>
        </p:nvSpPr>
        <p:spPr>
          <a:xfrm>
            <a:off x="1731293" y="4107148"/>
            <a:ext cx="642161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/>
              <a:t>Null</a:t>
            </a:r>
            <a:endParaRPr lang="es-ES" b="1" dirty="0"/>
          </a:p>
          <a:p>
            <a:pPr algn="ctr"/>
            <a:r>
              <a:rPr lang="es-ES" b="1" dirty="0"/>
              <a:t>08</a:t>
            </a:r>
          </a:p>
          <a:p>
            <a:pPr algn="ctr"/>
            <a:r>
              <a:rPr lang="es-ES" b="1" dirty="0"/>
              <a:t>08</a:t>
            </a:r>
          </a:p>
          <a:p>
            <a:pPr algn="ctr"/>
            <a:r>
              <a:rPr lang="es-ES" b="1" dirty="0"/>
              <a:t>09</a:t>
            </a:r>
          </a:p>
          <a:p>
            <a:pPr algn="ctr"/>
            <a:r>
              <a:rPr lang="es-ES" b="1" dirty="0"/>
              <a:t>09</a:t>
            </a:r>
          </a:p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CD751FF6-E219-43C6-8997-488091543693}"/>
              </a:ext>
            </a:extLst>
          </p:cNvPr>
          <p:cNvSpPr txBox="1"/>
          <p:nvPr/>
        </p:nvSpPr>
        <p:spPr>
          <a:xfrm>
            <a:off x="2638149" y="4106122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08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09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9CE1D5E-E367-4D40-825C-79F157552D98}"/>
              </a:ext>
            </a:extLst>
          </p:cNvPr>
          <p:cNvSpPr txBox="1"/>
          <p:nvPr/>
        </p:nvSpPr>
        <p:spPr>
          <a:xfrm>
            <a:off x="5481211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Tope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AB98D34-66C8-4ECF-9969-A647708DC3E8}"/>
              </a:ext>
            </a:extLst>
          </p:cNvPr>
          <p:cNvSpPr txBox="1"/>
          <p:nvPr/>
        </p:nvSpPr>
        <p:spPr>
          <a:xfrm>
            <a:off x="6316192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F2201FE5-68F5-4358-8EA0-CC41532B19BA}"/>
              </a:ext>
            </a:extLst>
          </p:cNvPr>
          <p:cNvSpPr txBox="1"/>
          <p:nvPr/>
        </p:nvSpPr>
        <p:spPr>
          <a:xfrm>
            <a:off x="7151173" y="353816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3C228E6-4F30-434A-A422-FF01416DEC52}"/>
              </a:ext>
            </a:extLst>
          </p:cNvPr>
          <p:cNvSpPr txBox="1"/>
          <p:nvPr/>
        </p:nvSpPr>
        <p:spPr>
          <a:xfrm>
            <a:off x="5481211" y="4106123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05</a:t>
            </a:r>
          </a:p>
          <a:p>
            <a:pPr algn="ctr"/>
            <a:r>
              <a:rPr lang="es-ES" dirty="0"/>
              <a:t>09</a:t>
            </a:r>
          </a:p>
          <a:p>
            <a:pPr algn="ctr"/>
            <a:r>
              <a:rPr lang="es-ES" dirty="0"/>
              <a:t>08</a:t>
            </a:r>
          </a:p>
          <a:p>
            <a:pPr algn="ctr"/>
            <a:r>
              <a:rPr lang="es-ES" dirty="0"/>
              <a:t>08</a:t>
            </a:r>
          </a:p>
          <a:p>
            <a:pPr algn="ctr"/>
            <a:r>
              <a:rPr lang="es-ES" dirty="0" err="1"/>
              <a:t>Null</a:t>
            </a:r>
            <a:endParaRPr lang="es-ES" dirty="0"/>
          </a:p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AABAA3C-7BF1-424D-A5EF-8BE7EA457A4D}"/>
              </a:ext>
            </a:extLst>
          </p:cNvPr>
          <p:cNvSpPr txBox="1"/>
          <p:nvPr/>
        </p:nvSpPr>
        <p:spPr>
          <a:xfrm>
            <a:off x="6361267" y="4106122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</a:p>
          <a:p>
            <a:pPr algn="ctr"/>
            <a:r>
              <a:rPr lang="es-ES" dirty="0"/>
              <a:t>40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20</a:t>
            </a:r>
          </a:p>
          <a:p>
            <a:pPr algn="ctr"/>
            <a:endParaRPr lang="es-ES" dirty="0"/>
          </a:p>
          <a:p>
            <a:pPr algn="ctr"/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565A69F-8D80-4424-AED6-952FF5010F1A}"/>
              </a:ext>
            </a:extLst>
          </p:cNvPr>
          <p:cNvSpPr txBox="1"/>
          <p:nvPr/>
        </p:nvSpPr>
        <p:spPr>
          <a:xfrm>
            <a:off x="7241325" y="4106122"/>
            <a:ext cx="64216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05</a:t>
            </a:r>
          </a:p>
          <a:p>
            <a:pPr algn="ctr"/>
            <a:r>
              <a:rPr lang="es-ES" dirty="0"/>
              <a:t>09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08</a:t>
            </a:r>
          </a:p>
          <a:p>
            <a:pPr algn="ctr"/>
            <a:endParaRPr lang="es-ES" dirty="0"/>
          </a:p>
          <a:p>
            <a:pPr algn="ctr"/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A476908-11C1-44B8-9B8D-0C6348E63E2D}"/>
              </a:ext>
            </a:extLst>
          </p:cNvPr>
          <p:cNvSpPr txBox="1"/>
          <p:nvPr/>
        </p:nvSpPr>
        <p:spPr>
          <a:xfrm>
            <a:off x="9681067" y="5786945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166AF0C-0CC9-4EDB-B5B6-78C00F494006}"/>
              </a:ext>
            </a:extLst>
          </p:cNvPr>
          <p:cNvSpPr txBox="1"/>
          <p:nvPr/>
        </p:nvSpPr>
        <p:spPr>
          <a:xfrm>
            <a:off x="10531988" y="5786945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3A48A34-DBF2-4B65-94B6-95BDE5416376}"/>
              </a:ext>
            </a:extLst>
          </p:cNvPr>
          <p:cNvSpPr txBox="1"/>
          <p:nvPr/>
        </p:nvSpPr>
        <p:spPr>
          <a:xfrm>
            <a:off x="10078100" y="6213170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-</a:t>
            </a:r>
            <a:endParaRPr lang="es-CO" sz="2800" b="1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3C0AC92-3672-482B-9277-3CE322D86223}"/>
              </a:ext>
            </a:extLst>
          </p:cNvPr>
          <p:cNvSpPr txBox="1"/>
          <p:nvPr/>
        </p:nvSpPr>
        <p:spPr>
          <a:xfrm>
            <a:off x="10577351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B4BB745-21E0-4BA8-B059-F73AA4AD9237}"/>
              </a:ext>
            </a:extLst>
          </p:cNvPr>
          <p:cNvSpPr txBox="1"/>
          <p:nvPr/>
        </p:nvSpPr>
        <p:spPr>
          <a:xfrm>
            <a:off x="11428272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F03AF4B-FF8D-4635-9D51-8354F9676766}"/>
              </a:ext>
            </a:extLst>
          </p:cNvPr>
          <p:cNvSpPr txBox="1"/>
          <p:nvPr/>
        </p:nvSpPr>
        <p:spPr>
          <a:xfrm>
            <a:off x="11059472" y="613735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08</a:t>
            </a:r>
            <a:endParaRPr lang="es-CO" sz="2800" b="1" dirty="0"/>
          </a:p>
        </p:txBody>
      </p:sp>
      <p:sp>
        <p:nvSpPr>
          <p:cNvPr id="5" name="Flecha: hacia la izquierda 4">
            <a:extLst>
              <a:ext uri="{FF2B5EF4-FFF2-40B4-BE49-F238E27FC236}">
                <a16:creationId xmlns:a16="http://schemas.microsoft.com/office/drawing/2014/main" id="{B974502D-3EED-4FA0-9296-1226C28B1E52}"/>
              </a:ext>
            </a:extLst>
          </p:cNvPr>
          <p:cNvSpPr/>
          <p:nvPr/>
        </p:nvSpPr>
        <p:spPr>
          <a:xfrm>
            <a:off x="10624023" y="3385769"/>
            <a:ext cx="506404" cy="3048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FE4F5FD-8E8F-40D5-8661-5EE357F67A71}"/>
              </a:ext>
            </a:extLst>
          </p:cNvPr>
          <p:cNvSpPr txBox="1"/>
          <p:nvPr/>
        </p:nvSpPr>
        <p:spPr>
          <a:xfrm>
            <a:off x="6556463" y="590343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9C11C71-580E-46E5-8E63-A4E657C0B4D0}"/>
              </a:ext>
            </a:extLst>
          </p:cNvPr>
          <p:cNvCxnSpPr/>
          <p:nvPr/>
        </p:nvCxnSpPr>
        <p:spPr>
          <a:xfrm>
            <a:off x="725419" y="4685746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431C0D3-0C19-4DFE-8AE9-06CEE9BF5839}"/>
              </a:ext>
            </a:extLst>
          </p:cNvPr>
          <p:cNvSpPr txBox="1"/>
          <p:nvPr/>
        </p:nvSpPr>
        <p:spPr>
          <a:xfrm>
            <a:off x="8755373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40</a:t>
            </a:r>
            <a:endParaRPr lang="es-CO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44D68E2-8060-45A1-837F-3C2CFF9AD118}"/>
              </a:ext>
            </a:extLst>
          </p:cNvPr>
          <p:cNvSpPr txBox="1"/>
          <p:nvPr/>
        </p:nvSpPr>
        <p:spPr>
          <a:xfrm>
            <a:off x="9606294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08</a:t>
            </a:r>
            <a:endParaRPr lang="es-CO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38816E9-15EF-4039-B14B-09E3EE16575F}"/>
              </a:ext>
            </a:extLst>
          </p:cNvPr>
          <p:cNvSpPr txBox="1"/>
          <p:nvPr/>
        </p:nvSpPr>
        <p:spPr>
          <a:xfrm>
            <a:off x="9226154" y="620991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09</a:t>
            </a:r>
            <a:endParaRPr lang="es-CO" sz="2800" b="1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A15D2787-46B9-485B-97B7-F5CD7CFCC318}"/>
              </a:ext>
            </a:extLst>
          </p:cNvPr>
          <p:cNvCxnSpPr>
            <a:cxnSpLocks/>
          </p:cNvCxnSpPr>
          <p:nvPr/>
        </p:nvCxnSpPr>
        <p:spPr>
          <a:xfrm>
            <a:off x="10272712" y="465666"/>
            <a:ext cx="30154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3B499B8-96DD-4FBD-B562-8C5A31A3ABBE}"/>
              </a:ext>
            </a:extLst>
          </p:cNvPr>
          <p:cNvCxnSpPr>
            <a:cxnSpLocks/>
          </p:cNvCxnSpPr>
          <p:nvPr/>
        </p:nvCxnSpPr>
        <p:spPr>
          <a:xfrm>
            <a:off x="10322028" y="886389"/>
            <a:ext cx="8083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5DFC70B-7815-465E-A2C1-C5FF25FDE5DD}"/>
              </a:ext>
            </a:extLst>
          </p:cNvPr>
          <p:cNvSpPr txBox="1"/>
          <p:nvPr/>
        </p:nvSpPr>
        <p:spPr>
          <a:xfrm>
            <a:off x="10346292" y="644830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163E6FDF-9705-4037-B228-BDEB83005E69}"/>
              </a:ext>
            </a:extLst>
          </p:cNvPr>
          <p:cNvCxnSpPr/>
          <p:nvPr/>
        </p:nvCxnSpPr>
        <p:spPr>
          <a:xfrm>
            <a:off x="685006" y="5236080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61F8E80-FA87-464E-814F-4BE373D6094A}"/>
              </a:ext>
            </a:extLst>
          </p:cNvPr>
          <p:cNvSpPr txBox="1"/>
          <p:nvPr/>
        </p:nvSpPr>
        <p:spPr>
          <a:xfrm>
            <a:off x="6802052" y="283413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B98F5F7-1966-4955-B414-2AA28B50D6BA}"/>
              </a:ext>
            </a:extLst>
          </p:cNvPr>
          <p:cNvSpPr txBox="1"/>
          <p:nvPr/>
        </p:nvSpPr>
        <p:spPr>
          <a:xfrm>
            <a:off x="7652973" y="283413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09</a:t>
            </a:r>
            <a:endParaRPr lang="es-CO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7CC6684-67A0-4B3D-AA5B-EF60D23B4117}"/>
              </a:ext>
            </a:extLst>
          </p:cNvPr>
          <p:cNvSpPr txBox="1"/>
          <p:nvPr/>
        </p:nvSpPr>
        <p:spPr>
          <a:xfrm>
            <a:off x="7272833" y="620991"/>
            <a:ext cx="64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05</a:t>
            </a:r>
            <a:endParaRPr lang="es-CO" sz="2800" b="1" dirty="0"/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055336F2-4D79-4FBB-BDD0-69474094D40A}"/>
              </a:ext>
            </a:extLst>
          </p:cNvPr>
          <p:cNvCxnSpPr>
            <a:cxnSpLocks/>
          </p:cNvCxnSpPr>
          <p:nvPr/>
        </p:nvCxnSpPr>
        <p:spPr>
          <a:xfrm>
            <a:off x="8342312" y="465666"/>
            <a:ext cx="301547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58228D5-47A7-4531-A7B7-5989D56081AC}"/>
              </a:ext>
            </a:extLst>
          </p:cNvPr>
          <p:cNvCxnSpPr>
            <a:cxnSpLocks/>
          </p:cNvCxnSpPr>
          <p:nvPr/>
        </p:nvCxnSpPr>
        <p:spPr>
          <a:xfrm>
            <a:off x="8466508" y="862550"/>
            <a:ext cx="8083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DA6574C-2F30-4CE8-AC45-4A174B43C971}"/>
              </a:ext>
            </a:extLst>
          </p:cNvPr>
          <p:cNvSpPr txBox="1"/>
          <p:nvPr/>
        </p:nvSpPr>
        <p:spPr>
          <a:xfrm>
            <a:off x="8490772" y="620991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Tope</a:t>
            </a:r>
            <a:endParaRPr lang="es-CO" sz="2400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CBF7144-B042-45EC-8481-A64CB83D31D6}"/>
              </a:ext>
            </a:extLst>
          </p:cNvPr>
          <p:cNvSpPr txBox="1"/>
          <p:nvPr/>
        </p:nvSpPr>
        <p:spPr>
          <a:xfrm>
            <a:off x="5539483" y="2910858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79CC346F-9D2E-4129-8D70-77BA7CC77CFD}"/>
              </a:ext>
            </a:extLst>
          </p:cNvPr>
          <p:cNvSpPr txBox="1"/>
          <p:nvPr/>
        </p:nvSpPr>
        <p:spPr>
          <a:xfrm>
            <a:off x="6390404" y="2910858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576099E6-0D44-4201-94F7-F4C658C12808}"/>
              </a:ext>
            </a:extLst>
          </p:cNvPr>
          <p:cNvSpPr txBox="1"/>
          <p:nvPr/>
        </p:nvSpPr>
        <p:spPr>
          <a:xfrm>
            <a:off x="6958612" y="2910858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08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E739F16B-D033-46A8-95B4-CD4F65F499A1}"/>
              </a:ext>
            </a:extLst>
          </p:cNvPr>
          <p:cNvSpPr txBox="1"/>
          <p:nvPr/>
        </p:nvSpPr>
        <p:spPr>
          <a:xfrm>
            <a:off x="5536701" y="2538160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40</a:t>
            </a:r>
            <a:endParaRPr lang="es-CO" dirty="0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6757863-A842-4A94-9541-B50EDB1C441B}"/>
              </a:ext>
            </a:extLst>
          </p:cNvPr>
          <p:cNvSpPr txBox="1"/>
          <p:nvPr/>
        </p:nvSpPr>
        <p:spPr>
          <a:xfrm>
            <a:off x="6387622" y="2538160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08</a:t>
            </a:r>
            <a:endParaRPr lang="es-CO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5A358898-BCA4-4E33-AD44-C0BEF9D42C85}"/>
              </a:ext>
            </a:extLst>
          </p:cNvPr>
          <p:cNvSpPr txBox="1"/>
          <p:nvPr/>
        </p:nvSpPr>
        <p:spPr>
          <a:xfrm>
            <a:off x="6955830" y="2538160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09</a:t>
            </a:r>
            <a:endParaRPr lang="es-CO" b="1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E5FFE6F-5C9E-4B81-80F3-8CC673C14187}"/>
              </a:ext>
            </a:extLst>
          </p:cNvPr>
          <p:cNvSpPr txBox="1"/>
          <p:nvPr/>
        </p:nvSpPr>
        <p:spPr>
          <a:xfrm>
            <a:off x="5533919" y="2184705"/>
            <a:ext cx="850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9B070DDF-4C69-43AD-B509-8C5A85B82BA2}"/>
              </a:ext>
            </a:extLst>
          </p:cNvPr>
          <p:cNvSpPr txBox="1"/>
          <p:nvPr/>
        </p:nvSpPr>
        <p:spPr>
          <a:xfrm>
            <a:off x="6384840" y="2184705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09</a:t>
            </a:r>
            <a:endParaRPr lang="es-CO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5F2372EB-6A85-4400-8A37-4BE2D391EF0C}"/>
              </a:ext>
            </a:extLst>
          </p:cNvPr>
          <p:cNvSpPr txBox="1"/>
          <p:nvPr/>
        </p:nvSpPr>
        <p:spPr>
          <a:xfrm>
            <a:off x="6953048" y="2184705"/>
            <a:ext cx="5654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05</a:t>
            </a:r>
            <a:endParaRPr lang="es-CO" b="1" dirty="0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A2F20DE7-BF89-474A-B8BA-B6557517154A}"/>
              </a:ext>
            </a:extLst>
          </p:cNvPr>
          <p:cNvSpPr txBox="1"/>
          <p:nvPr/>
        </p:nvSpPr>
        <p:spPr>
          <a:xfrm>
            <a:off x="7508062" y="2125216"/>
            <a:ext cx="82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Tope</a:t>
            </a:r>
            <a:endParaRPr lang="es-CO" sz="2400" b="1" dirty="0">
              <a:solidFill>
                <a:srgbClr val="FF0000"/>
              </a:solidFill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700481B-B316-4549-B778-003685553B8E}"/>
              </a:ext>
            </a:extLst>
          </p:cNvPr>
          <p:cNvCxnSpPr>
            <a:cxnSpLocks/>
          </p:cNvCxnSpPr>
          <p:nvPr/>
        </p:nvCxnSpPr>
        <p:spPr>
          <a:xfrm flipH="1">
            <a:off x="6932104" y="150818"/>
            <a:ext cx="1705774" cy="10232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D7BC07B-94BA-40E1-8335-7272FD5E704C}"/>
              </a:ext>
            </a:extLst>
          </p:cNvPr>
          <p:cNvCxnSpPr>
            <a:cxnSpLocks/>
          </p:cNvCxnSpPr>
          <p:nvPr/>
        </p:nvCxnSpPr>
        <p:spPr>
          <a:xfrm flipH="1" flipV="1">
            <a:off x="6761990" y="276935"/>
            <a:ext cx="1719399" cy="65961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ADF1FC17-FF55-44C4-B47D-10E6856C9019}"/>
              </a:ext>
            </a:extLst>
          </p:cNvPr>
          <p:cNvCxnSpPr/>
          <p:nvPr/>
        </p:nvCxnSpPr>
        <p:spPr>
          <a:xfrm>
            <a:off x="5276475" y="4419714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E3A8BBC1-2005-4AD0-B4CA-5BC9AD6D614A}"/>
              </a:ext>
            </a:extLst>
          </p:cNvPr>
          <p:cNvCxnSpPr>
            <a:cxnSpLocks/>
          </p:cNvCxnSpPr>
          <p:nvPr/>
        </p:nvCxnSpPr>
        <p:spPr>
          <a:xfrm flipH="1">
            <a:off x="8548882" y="120960"/>
            <a:ext cx="1705774" cy="10232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ED07451D-530B-4250-BC29-9FED1F5FB0F4}"/>
              </a:ext>
            </a:extLst>
          </p:cNvPr>
          <p:cNvCxnSpPr>
            <a:cxnSpLocks/>
          </p:cNvCxnSpPr>
          <p:nvPr/>
        </p:nvCxnSpPr>
        <p:spPr>
          <a:xfrm flipH="1" flipV="1">
            <a:off x="8660016" y="184853"/>
            <a:ext cx="1742763" cy="92164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E57A50E5-354A-4B7D-B9E3-0E1857F71478}"/>
              </a:ext>
            </a:extLst>
          </p:cNvPr>
          <p:cNvCxnSpPr/>
          <p:nvPr/>
        </p:nvCxnSpPr>
        <p:spPr>
          <a:xfrm>
            <a:off x="5200952" y="4967492"/>
            <a:ext cx="273473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A0F02BB-357F-4484-8F6E-DD393A7C72C0}"/>
              </a:ext>
            </a:extLst>
          </p:cNvPr>
          <p:cNvCxnSpPr>
            <a:cxnSpLocks/>
          </p:cNvCxnSpPr>
          <p:nvPr/>
        </p:nvCxnSpPr>
        <p:spPr>
          <a:xfrm flipH="1" flipV="1">
            <a:off x="10402779" y="168462"/>
            <a:ext cx="1742763" cy="92164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75011698-1363-48E0-BEB7-1A47A7553AFC}"/>
              </a:ext>
            </a:extLst>
          </p:cNvPr>
          <p:cNvCxnSpPr>
            <a:cxnSpLocks/>
          </p:cNvCxnSpPr>
          <p:nvPr/>
        </p:nvCxnSpPr>
        <p:spPr>
          <a:xfrm flipH="1">
            <a:off x="10405159" y="157706"/>
            <a:ext cx="1839346" cy="9757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440CDC57-D6C9-4857-897B-E899E68FC447}"/>
              </a:ext>
            </a:extLst>
          </p:cNvPr>
          <p:cNvCxnSpPr>
            <a:cxnSpLocks/>
          </p:cNvCxnSpPr>
          <p:nvPr/>
        </p:nvCxnSpPr>
        <p:spPr>
          <a:xfrm>
            <a:off x="5187456" y="5506882"/>
            <a:ext cx="274823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>
            <a:extLst>
              <a:ext uri="{FF2B5EF4-FFF2-40B4-BE49-F238E27FC236}">
                <a16:creationId xmlns:a16="http://schemas.microsoft.com/office/drawing/2014/main" id="{EAE5573F-0D52-474A-B9AB-06574EB7114E}"/>
              </a:ext>
            </a:extLst>
          </p:cNvPr>
          <p:cNvSpPr txBox="1"/>
          <p:nvPr/>
        </p:nvSpPr>
        <p:spPr>
          <a:xfrm>
            <a:off x="5623854" y="5971611"/>
            <a:ext cx="20873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>
                <a:solidFill>
                  <a:srgbClr val="FF0000"/>
                </a:solidFill>
              </a:rPr>
              <a:t>Msj</a:t>
            </a:r>
            <a:r>
              <a:rPr lang="es-ES" b="1" dirty="0">
                <a:solidFill>
                  <a:srgbClr val="FF0000"/>
                </a:solidFill>
              </a:rPr>
              <a:t>: </a:t>
            </a:r>
            <a:r>
              <a:rPr lang="es-ES" b="1" dirty="0"/>
              <a:t>No hay lista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557129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231</Words>
  <Application>Microsoft Office PowerPoint</Application>
  <PresentationFormat>Panorámica</PresentationFormat>
  <Paragraphs>135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A01-1-0601-07</cp:lastModifiedBy>
  <cp:revision>56</cp:revision>
  <dcterms:created xsi:type="dcterms:W3CDTF">2020-03-22T23:16:59Z</dcterms:created>
  <dcterms:modified xsi:type="dcterms:W3CDTF">2023-08-26T14:21:20Z</dcterms:modified>
</cp:coreProperties>
</file>